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y="5143500" cx="9144000"/>
  <p:notesSz cx="6858000" cy="9144000"/>
  <p:embeddedFontLst>
    <p:embeddedFont>
      <p:font typeface="Pacifico"/>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font" Target="fonts/Pacifico-regular.fntdata"/><Relationship Id="rId23" Type="http://schemas.openxmlformats.org/officeDocument/2006/relationships/slide" Target="slides/slide18.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2.jp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e4b63708dc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e4b63708dc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e4b63708dc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4b63708dc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e4b63708dc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e4b63708dc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8217cd2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b8217cd2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4b63708dc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4b63708dc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4b63708dc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e4b63708dc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4b63708dc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4b63708dc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4b63708dc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4b63708dc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e4b63708dc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e4b63708dc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e4b63708dc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e4b63708dc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e4b63708d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e4b63708d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4b63708dc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4b63708dc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4b63708dc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e4b63708dc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4b63708dc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4b63708dc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e4b63708dc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e4b63708dc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4b63708dc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4b63708dc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e4b63708dc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e4b63708dc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e4b63708dc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e4b63708dc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e4b63708dc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e4b63708dc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e4b63708dc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e4b63708dc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e4b63708dc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e4b63708dc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e4b63708d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e4b63708d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8217cd2d6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8217cd2d6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8217cd2d6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8217cd2d6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b8217cd2d6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b8217cd2d6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8217cd2d6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b8217cd2d6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b8217cd2d6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b8217cd2d6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e4b63708dc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e4b63708dc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4b63708dc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4b63708dc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4b63708dc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4b63708dc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e4b63708dc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e4b63708dc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4b63708dc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4b63708dc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e4b63708d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e4b63708d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4b63708dc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4b63708dc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e4b63708dc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e4b63708dc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4b63708dc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4b63708dc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e4b63708dc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e4b63708dc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e4b63708dc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e4b63708dc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e4b63708d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e4b63708d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371601" y="1597821"/>
            <a:ext cx="7086600" cy="11025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subTitle"/>
          </p:nvPr>
        </p:nvSpPr>
        <p:spPr>
          <a:xfrm>
            <a:off x="2057400" y="2914650"/>
            <a:ext cx="5715000" cy="1314600"/>
          </a:xfrm>
          <a:prstGeom prst="rect">
            <a:avLst/>
          </a:prstGeom>
          <a:noFill/>
          <a:ln>
            <a:noFill/>
          </a:ln>
        </p:spPr>
        <p:txBody>
          <a:bodyPr anchorCtr="0" anchor="t" bIns="34275" lIns="68575" spcFirstLastPara="1" rIns="68575" wrap="square" tIns="34275">
            <a:normAutofit/>
          </a:bodyPr>
          <a:lstStyle>
            <a:lvl1pPr lvl="0" algn="ctr">
              <a:spcBef>
                <a:spcPts val="400"/>
              </a:spcBef>
              <a:spcAft>
                <a:spcPts val="0"/>
              </a:spcAft>
              <a:buClr>
                <a:srgbClr val="002060"/>
              </a:buClr>
              <a:buSzPts val="2200"/>
              <a:buNone/>
              <a:defRPr>
                <a:solidFill>
                  <a:srgbClr val="002060"/>
                </a:solidFill>
              </a:defRPr>
            </a:lvl1pPr>
            <a:lvl2pPr lvl="1" algn="ctr">
              <a:spcBef>
                <a:spcPts val="400"/>
              </a:spcBef>
              <a:spcAft>
                <a:spcPts val="0"/>
              </a:spcAft>
              <a:buClr>
                <a:srgbClr val="888888"/>
              </a:buClr>
              <a:buSzPts val="1900"/>
              <a:buNone/>
              <a:defRPr>
                <a:solidFill>
                  <a:srgbClr val="888888"/>
                </a:solidFill>
              </a:defRPr>
            </a:lvl2pPr>
            <a:lvl3pPr lvl="2" algn="ctr">
              <a:spcBef>
                <a:spcPts val="300"/>
              </a:spcBef>
              <a:spcAft>
                <a:spcPts val="0"/>
              </a:spcAft>
              <a:buClr>
                <a:srgbClr val="888888"/>
              </a:buClr>
              <a:buSzPts val="1600"/>
              <a:buNone/>
              <a:defRPr>
                <a:solidFill>
                  <a:srgbClr val="888888"/>
                </a:solidFill>
              </a:defRPr>
            </a:lvl3pPr>
            <a:lvl4pPr lvl="3" algn="ctr">
              <a:spcBef>
                <a:spcPts val="300"/>
              </a:spcBef>
              <a:spcAft>
                <a:spcPts val="0"/>
              </a:spcAft>
              <a:buClr>
                <a:srgbClr val="888888"/>
              </a:buClr>
              <a:buSzPts val="1400"/>
              <a:buNone/>
              <a:defRPr>
                <a:solidFill>
                  <a:srgbClr val="888888"/>
                </a:solidFill>
              </a:defRPr>
            </a:lvl4pPr>
            <a:lvl5pPr lvl="4" algn="ctr">
              <a:spcBef>
                <a:spcPts val="300"/>
              </a:spcBef>
              <a:spcAft>
                <a:spcPts val="0"/>
              </a:spcAft>
              <a:buClr>
                <a:srgbClr val="888888"/>
              </a:buClr>
              <a:buSzPts val="1400"/>
              <a:buNone/>
              <a:defRPr>
                <a:solidFill>
                  <a:srgbClr val="888888"/>
                </a:solidFill>
              </a:defRPr>
            </a:lvl5pPr>
            <a:lvl6pPr lvl="5" algn="ctr">
              <a:spcBef>
                <a:spcPts val="300"/>
              </a:spcBef>
              <a:spcAft>
                <a:spcPts val="0"/>
              </a:spcAft>
              <a:buClr>
                <a:srgbClr val="888888"/>
              </a:buClr>
              <a:buSzPts val="1400"/>
              <a:buNone/>
              <a:defRPr>
                <a:solidFill>
                  <a:srgbClr val="888888"/>
                </a:solidFill>
              </a:defRPr>
            </a:lvl6pPr>
            <a:lvl7pPr lvl="6" algn="ctr">
              <a:spcBef>
                <a:spcPts val="300"/>
              </a:spcBef>
              <a:spcAft>
                <a:spcPts val="0"/>
              </a:spcAft>
              <a:buClr>
                <a:srgbClr val="888888"/>
              </a:buClr>
              <a:buSzPts val="1400"/>
              <a:buNone/>
              <a:defRPr>
                <a:solidFill>
                  <a:srgbClr val="888888"/>
                </a:solidFill>
              </a:defRPr>
            </a:lvl7pPr>
            <a:lvl8pPr lvl="7" algn="ctr">
              <a:spcBef>
                <a:spcPts val="300"/>
              </a:spcBef>
              <a:spcAft>
                <a:spcPts val="0"/>
              </a:spcAft>
              <a:buClr>
                <a:srgbClr val="888888"/>
              </a:buClr>
              <a:buSzPts val="1400"/>
              <a:buNone/>
              <a:defRPr>
                <a:solidFill>
                  <a:srgbClr val="888888"/>
                </a:solidFill>
              </a:defRPr>
            </a:lvl8pPr>
            <a:lvl9pPr lvl="8" algn="ctr">
              <a:spcBef>
                <a:spcPts val="300"/>
              </a:spcBef>
              <a:spcAft>
                <a:spcPts val="0"/>
              </a:spcAft>
              <a:buClr>
                <a:srgbClr val="888888"/>
              </a:buClr>
              <a:buSzPts val="1400"/>
              <a:buNone/>
              <a:defRPr>
                <a:solidFill>
                  <a:srgbClr val="888888"/>
                </a:solidFill>
              </a:defRPr>
            </a:lvl9pPr>
          </a:lstStyle>
          <a:p/>
        </p:txBody>
      </p:sp>
      <p:sp>
        <p:nvSpPr>
          <p:cNvPr id="14" name="Google Shape;14;p2"/>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b="0" i="1" sz="1100" u="none" cap="none" strike="noStrike">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15" name="Google Shape;15;p2"/>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b="0" i="0" sz="1100" u="none" cap="none" strike="noStrike">
                <a:solidFill>
                  <a:srgbClr val="002060"/>
                </a:solidFill>
                <a:latin typeface="Arial"/>
                <a:ea typeface="Arial"/>
                <a:cs typeface="Arial"/>
                <a:sym typeface="Arial"/>
              </a:defRPr>
            </a:lvl1pPr>
            <a:lvl2pPr indent="0" lvl="1" marL="0" algn="r">
              <a:spcBef>
                <a:spcPts val="0"/>
              </a:spcBef>
              <a:spcAft>
                <a:spcPts val="0"/>
              </a:spcAft>
              <a:buNone/>
              <a:defRPr b="0" i="0" sz="1100" u="none" cap="none" strike="noStrike">
                <a:solidFill>
                  <a:srgbClr val="002060"/>
                </a:solidFill>
                <a:latin typeface="Arial"/>
                <a:ea typeface="Arial"/>
                <a:cs typeface="Arial"/>
                <a:sym typeface="Arial"/>
              </a:defRPr>
            </a:lvl2pPr>
            <a:lvl3pPr indent="0" lvl="2" marL="0" algn="r">
              <a:spcBef>
                <a:spcPts val="0"/>
              </a:spcBef>
              <a:spcAft>
                <a:spcPts val="0"/>
              </a:spcAft>
              <a:buNone/>
              <a:defRPr b="0" i="0" sz="1100" u="none" cap="none" strike="noStrike">
                <a:solidFill>
                  <a:srgbClr val="002060"/>
                </a:solidFill>
                <a:latin typeface="Arial"/>
                <a:ea typeface="Arial"/>
                <a:cs typeface="Arial"/>
                <a:sym typeface="Arial"/>
              </a:defRPr>
            </a:lvl3pPr>
            <a:lvl4pPr indent="0" lvl="3" marL="0" algn="r">
              <a:spcBef>
                <a:spcPts val="0"/>
              </a:spcBef>
              <a:spcAft>
                <a:spcPts val="0"/>
              </a:spcAft>
              <a:buNone/>
              <a:defRPr b="0" i="0" sz="1100" u="none" cap="none" strike="noStrike">
                <a:solidFill>
                  <a:srgbClr val="002060"/>
                </a:solidFill>
                <a:latin typeface="Arial"/>
                <a:ea typeface="Arial"/>
                <a:cs typeface="Arial"/>
                <a:sym typeface="Arial"/>
              </a:defRPr>
            </a:lvl4pPr>
            <a:lvl5pPr indent="0" lvl="4" marL="0" algn="r">
              <a:spcBef>
                <a:spcPts val="0"/>
              </a:spcBef>
              <a:spcAft>
                <a:spcPts val="0"/>
              </a:spcAft>
              <a:buNone/>
              <a:defRPr b="0" i="0" sz="1100" u="none" cap="none" strike="noStrike">
                <a:solidFill>
                  <a:srgbClr val="002060"/>
                </a:solidFill>
                <a:latin typeface="Arial"/>
                <a:ea typeface="Arial"/>
                <a:cs typeface="Arial"/>
                <a:sym typeface="Arial"/>
              </a:defRPr>
            </a:lvl5pPr>
            <a:lvl6pPr indent="0" lvl="5" marL="0" algn="r">
              <a:spcBef>
                <a:spcPts val="0"/>
              </a:spcBef>
              <a:spcAft>
                <a:spcPts val="0"/>
              </a:spcAft>
              <a:buNone/>
              <a:defRPr b="0" i="0" sz="1100" u="none" cap="none" strike="noStrike">
                <a:solidFill>
                  <a:srgbClr val="002060"/>
                </a:solidFill>
                <a:latin typeface="Arial"/>
                <a:ea typeface="Arial"/>
                <a:cs typeface="Arial"/>
                <a:sym typeface="Arial"/>
              </a:defRPr>
            </a:lvl6pPr>
            <a:lvl7pPr indent="0" lvl="6" marL="0" algn="r">
              <a:spcBef>
                <a:spcPts val="0"/>
              </a:spcBef>
              <a:spcAft>
                <a:spcPts val="0"/>
              </a:spcAft>
              <a:buNone/>
              <a:defRPr b="0" i="0" sz="1100" u="none" cap="none" strike="noStrike">
                <a:solidFill>
                  <a:srgbClr val="002060"/>
                </a:solidFill>
                <a:latin typeface="Arial"/>
                <a:ea typeface="Arial"/>
                <a:cs typeface="Arial"/>
                <a:sym typeface="Arial"/>
              </a:defRPr>
            </a:lvl7pPr>
            <a:lvl8pPr indent="0" lvl="7" marL="0" algn="r">
              <a:spcBef>
                <a:spcPts val="0"/>
              </a:spcBef>
              <a:spcAft>
                <a:spcPts val="0"/>
              </a:spcAft>
              <a:buNone/>
              <a:defRPr b="0" i="0" sz="1100" u="none" cap="none" strike="noStrike">
                <a:solidFill>
                  <a:srgbClr val="002060"/>
                </a:solidFill>
                <a:latin typeface="Arial"/>
                <a:ea typeface="Arial"/>
                <a:cs typeface="Arial"/>
                <a:sym typeface="Arial"/>
              </a:defRPr>
            </a:lvl8pPr>
            <a:lvl9pPr indent="0" lvl="8" marL="0" algn="r">
              <a:spcBef>
                <a:spcPts val="0"/>
              </a:spcBef>
              <a:spcAft>
                <a:spcPts val="0"/>
              </a:spcAft>
              <a:buNone/>
              <a:defRPr b="0" i="0" sz="1100" u="none" cap="none" strike="noStrike">
                <a:solidFill>
                  <a:srgbClr val="00206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3"/>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 name="Google Shape;18;p3"/>
          <p:cNvSpPr txBox="1"/>
          <p:nvPr>
            <p:ph idx="1" type="body"/>
          </p:nvPr>
        </p:nvSpPr>
        <p:spPr>
          <a:xfrm>
            <a:off x="914401" y="1200152"/>
            <a:ext cx="7772400" cy="3394500"/>
          </a:xfrm>
          <a:prstGeom prst="rect">
            <a:avLst/>
          </a:prstGeom>
          <a:noFill/>
          <a:ln>
            <a:noFill/>
          </a:ln>
        </p:spPr>
        <p:txBody>
          <a:bodyPr anchorCtr="0" anchor="t" bIns="34275" lIns="68575" spcFirstLastPara="1" rIns="68575" wrap="square" tIns="34275">
            <a:normAutofit/>
          </a:bodyPr>
          <a:lstStyle>
            <a:lvl1pPr indent="-317500" lvl="0" marL="457200" algn="l">
              <a:spcBef>
                <a:spcPts val="300"/>
              </a:spcBef>
              <a:spcAft>
                <a:spcPts val="0"/>
              </a:spcAft>
              <a:buClr>
                <a:schemeClr val="dk1"/>
              </a:buClr>
              <a:buSzPts val="1400"/>
              <a:buChar char="•"/>
              <a:defRPr/>
            </a:lvl1pPr>
            <a:lvl2pPr indent="-317500" lvl="1" marL="914400" algn="l">
              <a:spcBef>
                <a:spcPts val="300"/>
              </a:spcBef>
              <a:spcAft>
                <a:spcPts val="0"/>
              </a:spcAft>
              <a:buClr>
                <a:schemeClr val="dk1"/>
              </a:buClr>
              <a:buSzPts val="1400"/>
              <a:buChar char="–"/>
              <a:defRPr/>
            </a:lvl2pPr>
            <a:lvl3pPr indent="-317500" lvl="2" marL="1371600" algn="l">
              <a:spcBef>
                <a:spcPts val="300"/>
              </a:spcBef>
              <a:spcAft>
                <a:spcPts val="0"/>
              </a:spcAft>
              <a:buClr>
                <a:schemeClr val="dk1"/>
              </a:buClr>
              <a:buSzPts val="1400"/>
              <a:buChar char="•"/>
              <a:defRPr/>
            </a:lvl3pPr>
            <a:lvl4pPr indent="-317500" lvl="3" marL="1828800" algn="l">
              <a:spcBef>
                <a:spcPts val="300"/>
              </a:spcBef>
              <a:spcAft>
                <a:spcPts val="0"/>
              </a:spcAft>
              <a:buClr>
                <a:schemeClr val="dk1"/>
              </a:buClr>
              <a:buSzPts val="1400"/>
              <a:buChar char="–"/>
              <a:defRPr/>
            </a:lvl4pPr>
            <a:lvl5pPr indent="-317500" lvl="4" marL="2286000" algn="l">
              <a:spcBef>
                <a:spcPts val="300"/>
              </a:spcBef>
              <a:spcAft>
                <a:spcPts val="0"/>
              </a:spcAft>
              <a:buClr>
                <a:schemeClr val="dk1"/>
              </a:buClr>
              <a:buSzPts val="1400"/>
              <a:buChar char="»"/>
              <a:defRPr/>
            </a:lvl5pPr>
            <a:lvl6pPr indent="-317500" lvl="5" marL="2743200" algn="l">
              <a:spcBef>
                <a:spcPts val="300"/>
              </a:spcBef>
              <a:spcAft>
                <a:spcPts val="0"/>
              </a:spcAft>
              <a:buClr>
                <a:schemeClr val="dk1"/>
              </a:buClr>
              <a:buSzPts val="1400"/>
              <a:buChar char="•"/>
              <a:defRPr/>
            </a:lvl6pPr>
            <a:lvl7pPr indent="-317500" lvl="6" marL="3200400" algn="l">
              <a:spcBef>
                <a:spcPts val="300"/>
              </a:spcBef>
              <a:spcAft>
                <a:spcPts val="0"/>
              </a:spcAft>
              <a:buClr>
                <a:schemeClr val="dk1"/>
              </a:buClr>
              <a:buSzPts val="1400"/>
              <a:buChar char="•"/>
              <a:defRPr/>
            </a:lvl7pPr>
            <a:lvl8pPr indent="-317500" lvl="7" marL="3657600" algn="l">
              <a:spcBef>
                <a:spcPts val="300"/>
              </a:spcBef>
              <a:spcAft>
                <a:spcPts val="0"/>
              </a:spcAft>
              <a:buClr>
                <a:schemeClr val="dk1"/>
              </a:buClr>
              <a:buSzPts val="1400"/>
              <a:buChar char="•"/>
              <a:defRPr/>
            </a:lvl8pPr>
            <a:lvl9pPr indent="-317500" lvl="8" marL="4114800" algn="l">
              <a:spcBef>
                <a:spcPts val="300"/>
              </a:spcBef>
              <a:spcAft>
                <a:spcPts val="0"/>
              </a:spcAft>
              <a:buClr>
                <a:schemeClr val="dk1"/>
              </a:buClr>
              <a:buSzPts val="1400"/>
              <a:buChar char="•"/>
              <a:defRPr/>
            </a:lvl9pPr>
          </a:lstStyle>
          <a:p/>
        </p:txBody>
      </p:sp>
      <p:sp>
        <p:nvSpPr>
          <p:cNvPr id="19" name="Google Shape;19;p3"/>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r>
              <a:t/>
            </a:r>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4"/>
          <p:cNvSpPr txBox="1"/>
          <p:nvPr>
            <p:ph type="title"/>
          </p:nvPr>
        </p:nvSpPr>
        <p:spPr>
          <a:xfrm>
            <a:off x="1371600" y="3305177"/>
            <a:ext cx="7123200" cy="1021500"/>
          </a:xfrm>
          <a:prstGeom prst="rect">
            <a:avLst/>
          </a:prstGeom>
          <a:noFill/>
          <a:ln>
            <a:noFill/>
          </a:ln>
        </p:spPr>
        <p:txBody>
          <a:bodyPr anchorCtr="0" anchor="t" bIns="34275" lIns="68575" spcFirstLastPara="1" rIns="68575" wrap="square" tIns="34275">
            <a:normAutofit/>
          </a:bodyPr>
          <a:lstStyle>
            <a:lvl1pPr lvl="0" algn="l">
              <a:spcBef>
                <a:spcPts val="0"/>
              </a:spcBef>
              <a:spcAft>
                <a:spcPts val="0"/>
              </a:spcAft>
              <a:buClr>
                <a:schemeClr val="dk1"/>
              </a:buClr>
              <a:buSzPts val="2700"/>
              <a:buFont typeface="Calibri"/>
              <a:buNone/>
              <a:defRPr b="1" sz="27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2" name="Google Shape;22;p4"/>
          <p:cNvSpPr txBox="1"/>
          <p:nvPr>
            <p:ph idx="1" type="body"/>
          </p:nvPr>
        </p:nvSpPr>
        <p:spPr>
          <a:xfrm>
            <a:off x="1371600" y="2180035"/>
            <a:ext cx="7123200" cy="11250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888888"/>
              </a:buClr>
              <a:buSzPts val="1400"/>
              <a:buNone/>
              <a:defRPr sz="1400">
                <a:solidFill>
                  <a:srgbClr val="888888"/>
                </a:solidFill>
              </a:defRPr>
            </a:lvl1pPr>
            <a:lvl2pPr indent="-228600" lvl="1" marL="914400" algn="l">
              <a:spcBef>
                <a:spcPts val="200"/>
              </a:spcBef>
              <a:spcAft>
                <a:spcPts val="0"/>
              </a:spcAft>
              <a:buClr>
                <a:srgbClr val="888888"/>
              </a:buClr>
              <a:buSzPts val="1200"/>
              <a:buNone/>
              <a:defRPr sz="1200">
                <a:solidFill>
                  <a:srgbClr val="888888"/>
                </a:solidFill>
              </a:defRPr>
            </a:lvl2pPr>
            <a:lvl3pPr indent="-228600" lvl="2" marL="1371600" algn="l">
              <a:spcBef>
                <a:spcPts val="200"/>
              </a:spcBef>
              <a:spcAft>
                <a:spcPts val="0"/>
              </a:spcAft>
              <a:buClr>
                <a:srgbClr val="888888"/>
              </a:buClr>
              <a:buSzPts val="1100"/>
              <a:buNone/>
              <a:defRPr sz="1100">
                <a:solidFill>
                  <a:srgbClr val="888888"/>
                </a:solidFill>
              </a:defRPr>
            </a:lvl3pPr>
            <a:lvl4pPr indent="-228600" lvl="3" marL="1828800" algn="l">
              <a:spcBef>
                <a:spcPts val="200"/>
              </a:spcBef>
              <a:spcAft>
                <a:spcPts val="0"/>
              </a:spcAft>
              <a:buClr>
                <a:srgbClr val="888888"/>
              </a:buClr>
              <a:buSzPts val="900"/>
              <a:buNone/>
              <a:defRPr sz="900">
                <a:solidFill>
                  <a:srgbClr val="888888"/>
                </a:solidFill>
              </a:defRPr>
            </a:lvl4pPr>
            <a:lvl5pPr indent="-228600" lvl="4" marL="2286000" algn="l">
              <a:spcBef>
                <a:spcPts val="200"/>
              </a:spcBef>
              <a:spcAft>
                <a:spcPts val="0"/>
              </a:spcAft>
              <a:buClr>
                <a:srgbClr val="888888"/>
              </a:buClr>
              <a:buSzPts val="900"/>
              <a:buNone/>
              <a:defRPr sz="900">
                <a:solidFill>
                  <a:srgbClr val="888888"/>
                </a:solidFill>
              </a:defRPr>
            </a:lvl5pPr>
            <a:lvl6pPr indent="-228600" lvl="5" marL="2743200" algn="l">
              <a:spcBef>
                <a:spcPts val="200"/>
              </a:spcBef>
              <a:spcAft>
                <a:spcPts val="0"/>
              </a:spcAft>
              <a:buClr>
                <a:srgbClr val="888888"/>
              </a:buClr>
              <a:buSzPts val="900"/>
              <a:buNone/>
              <a:defRPr sz="900">
                <a:solidFill>
                  <a:srgbClr val="888888"/>
                </a:solidFill>
              </a:defRPr>
            </a:lvl6pPr>
            <a:lvl7pPr indent="-228600" lvl="6" marL="3200400" algn="l">
              <a:spcBef>
                <a:spcPts val="200"/>
              </a:spcBef>
              <a:spcAft>
                <a:spcPts val="0"/>
              </a:spcAft>
              <a:buClr>
                <a:srgbClr val="888888"/>
              </a:buClr>
              <a:buSzPts val="900"/>
              <a:buNone/>
              <a:defRPr sz="900">
                <a:solidFill>
                  <a:srgbClr val="888888"/>
                </a:solidFill>
              </a:defRPr>
            </a:lvl7pPr>
            <a:lvl8pPr indent="-228600" lvl="7" marL="3657600" algn="l">
              <a:spcBef>
                <a:spcPts val="200"/>
              </a:spcBef>
              <a:spcAft>
                <a:spcPts val="0"/>
              </a:spcAft>
              <a:buClr>
                <a:srgbClr val="888888"/>
              </a:buClr>
              <a:buSzPts val="900"/>
              <a:buNone/>
              <a:defRPr sz="900">
                <a:solidFill>
                  <a:srgbClr val="888888"/>
                </a:solidFill>
              </a:defRPr>
            </a:lvl8pPr>
            <a:lvl9pPr indent="-228600" lvl="8" marL="4114800" algn="l">
              <a:spcBef>
                <a:spcPts val="200"/>
              </a:spcBef>
              <a:spcAft>
                <a:spcPts val="0"/>
              </a:spcAft>
              <a:buClr>
                <a:srgbClr val="888888"/>
              </a:buClr>
              <a:buSzPts val="900"/>
              <a:buNone/>
              <a:defRPr sz="900">
                <a:solidFill>
                  <a:srgbClr val="888888"/>
                </a:solidFill>
              </a:defRPr>
            </a:lvl9pPr>
          </a:lstStyle>
          <a:p/>
        </p:txBody>
      </p:sp>
      <p:sp>
        <p:nvSpPr>
          <p:cNvPr id="23" name="Google Shape;23;p4"/>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b="0" i="0" sz="1400" u="none" cap="none" strike="noStrike">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24" name="Google Shape;24;p4"/>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4"/>
          <p:cNvSpPr/>
          <p:nvPr/>
        </p:nvSpPr>
        <p:spPr>
          <a:xfrm>
            <a:off x="2836046" y="2433250"/>
            <a:ext cx="2366400" cy="2562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0" i="0" lang="en" sz="1200" u="none" cap="none" strike="noStrike">
                <a:solidFill>
                  <a:schemeClr val="dk1"/>
                </a:solidFill>
                <a:latin typeface="Arial"/>
                <a:ea typeface="Arial"/>
                <a:cs typeface="Arial"/>
                <a:sym typeface="Arial"/>
              </a:rPr>
              <a:t>1022- Unit 5 - Instructor: S. Vincent</a:t>
            </a:r>
            <a:endParaRPr sz="1100"/>
          </a:p>
        </p:txBody>
      </p:sp>
      <p:sp>
        <p:nvSpPr>
          <p:cNvPr id="26" name="Google Shape;26;p4"/>
          <p:cNvSpPr txBox="1"/>
          <p:nvPr/>
        </p:nvSpPr>
        <p:spPr>
          <a:xfrm>
            <a:off x="3025346" y="4743451"/>
            <a:ext cx="5655300" cy="2739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b="0" lang="en" sz="1400" u="none">
                <a:solidFill>
                  <a:schemeClr val="dk1"/>
                </a:solidFill>
                <a:latin typeface="Arial"/>
                <a:ea typeface="Arial"/>
                <a:cs typeface="Arial"/>
                <a:sym typeface="Arial"/>
              </a:rPr>
              <a:t>Course Name, Module # 			Your name</a:t>
            </a:r>
            <a:endParaRPr sz="1100"/>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5"/>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b="1">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 name="Google Shape;29;p5"/>
          <p:cNvSpPr txBox="1"/>
          <p:nvPr>
            <p:ph idx="1" type="body"/>
          </p:nvPr>
        </p:nvSpPr>
        <p:spPr>
          <a:xfrm>
            <a:off x="914400" y="1200152"/>
            <a:ext cx="3581400" cy="3394500"/>
          </a:xfrm>
          <a:prstGeom prst="rect">
            <a:avLst/>
          </a:prstGeom>
          <a:noFill/>
          <a:ln>
            <a:noFill/>
          </a:ln>
        </p:spPr>
        <p:txBody>
          <a:bodyPr anchorCtr="0" anchor="t" bIns="34275" lIns="68575" spcFirstLastPara="1" rIns="68575" wrap="square" tIns="34275">
            <a:norm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30" name="Google Shape;30;p5"/>
          <p:cNvSpPr txBox="1"/>
          <p:nvPr>
            <p:ph idx="2" type="body"/>
          </p:nvPr>
        </p:nvSpPr>
        <p:spPr>
          <a:xfrm>
            <a:off x="4648200" y="1200152"/>
            <a:ext cx="4038600" cy="3394500"/>
          </a:xfrm>
          <a:prstGeom prst="rect">
            <a:avLst/>
          </a:prstGeom>
          <a:noFill/>
          <a:ln>
            <a:noFill/>
          </a:ln>
        </p:spPr>
        <p:txBody>
          <a:bodyPr anchorCtr="0" anchor="t" bIns="34275" lIns="68575" spcFirstLastPara="1" rIns="68575" wrap="square" tIns="34275">
            <a:normAutofit/>
          </a:bodyPr>
          <a:lstStyle>
            <a:lvl1pPr indent="-349250" lvl="0" marL="457200" algn="l">
              <a:spcBef>
                <a:spcPts val="400"/>
              </a:spcBef>
              <a:spcAft>
                <a:spcPts val="0"/>
              </a:spcAft>
              <a:buClr>
                <a:schemeClr val="dk1"/>
              </a:buClr>
              <a:buSzPts val="1900"/>
              <a:buChar char="•"/>
              <a:defRPr sz="1900"/>
            </a:lvl1pPr>
            <a:lvl2pPr indent="-330200" lvl="1" marL="914400" algn="l">
              <a:spcBef>
                <a:spcPts val="300"/>
              </a:spcBef>
              <a:spcAft>
                <a:spcPts val="0"/>
              </a:spcAft>
              <a:buClr>
                <a:schemeClr val="dk1"/>
              </a:buClr>
              <a:buSzPts val="1600"/>
              <a:buChar char="–"/>
              <a:defRPr sz="1600"/>
            </a:lvl2pPr>
            <a:lvl3pPr indent="-317500" lvl="2" marL="1371600" algn="l">
              <a:spcBef>
                <a:spcPts val="300"/>
              </a:spcBef>
              <a:spcAft>
                <a:spcPts val="0"/>
              </a:spcAft>
              <a:buClr>
                <a:schemeClr val="dk1"/>
              </a:buClr>
              <a:buSzPts val="1400"/>
              <a:buChar char="•"/>
              <a:defRPr sz="1400"/>
            </a:lvl3pPr>
            <a:lvl4pPr indent="-304800" lvl="3" marL="1828800" algn="l">
              <a:spcBef>
                <a:spcPts val="200"/>
              </a:spcBef>
              <a:spcAft>
                <a:spcPts val="0"/>
              </a:spcAft>
              <a:buClr>
                <a:schemeClr val="dk1"/>
              </a:buClr>
              <a:buSzPts val="1200"/>
              <a:buChar char="–"/>
              <a:defRPr sz="1200"/>
            </a:lvl4pPr>
            <a:lvl5pPr indent="-304800" lvl="4" marL="2286000" algn="l">
              <a:spcBef>
                <a:spcPts val="200"/>
              </a:spcBef>
              <a:spcAft>
                <a:spcPts val="0"/>
              </a:spcAft>
              <a:buClr>
                <a:schemeClr val="dk1"/>
              </a:buClr>
              <a:buSzPts val="1200"/>
              <a:buChar char="»"/>
              <a:defRPr sz="1200"/>
            </a:lvl5pPr>
            <a:lvl6pPr indent="-304800" lvl="5" marL="2743200" algn="l">
              <a:spcBef>
                <a:spcPts val="200"/>
              </a:spcBef>
              <a:spcAft>
                <a:spcPts val="0"/>
              </a:spcAft>
              <a:buClr>
                <a:schemeClr val="dk1"/>
              </a:buClr>
              <a:buSzPts val="1200"/>
              <a:buChar char="•"/>
              <a:defRPr sz="1200"/>
            </a:lvl6pPr>
            <a:lvl7pPr indent="-304800" lvl="6" marL="3200400" algn="l">
              <a:spcBef>
                <a:spcPts val="200"/>
              </a:spcBef>
              <a:spcAft>
                <a:spcPts val="0"/>
              </a:spcAft>
              <a:buClr>
                <a:schemeClr val="dk1"/>
              </a:buClr>
              <a:buSzPts val="1200"/>
              <a:buChar char="•"/>
              <a:defRPr sz="1200"/>
            </a:lvl7pPr>
            <a:lvl8pPr indent="-304800" lvl="7" marL="3657600" algn="l">
              <a:spcBef>
                <a:spcPts val="200"/>
              </a:spcBef>
              <a:spcAft>
                <a:spcPts val="0"/>
              </a:spcAft>
              <a:buClr>
                <a:schemeClr val="dk1"/>
              </a:buClr>
              <a:buSzPts val="1200"/>
              <a:buChar char="•"/>
              <a:defRPr sz="1200"/>
            </a:lvl8pPr>
            <a:lvl9pPr indent="-304800" lvl="8" marL="4114800" algn="l">
              <a:spcBef>
                <a:spcPts val="200"/>
              </a:spcBef>
              <a:spcAft>
                <a:spcPts val="0"/>
              </a:spcAft>
              <a:buClr>
                <a:schemeClr val="dk1"/>
              </a:buClr>
              <a:buSzPts val="1200"/>
              <a:buChar char="•"/>
              <a:defRPr sz="1200"/>
            </a:lvl9pPr>
          </a:lstStyle>
          <a:p/>
        </p:txBody>
      </p:sp>
      <p:sp>
        <p:nvSpPr>
          <p:cNvPr id="31" name="Google Shape;31;p5"/>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32" name="Google Shape;32;p5"/>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5"/>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6"/>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6" name="Google Shape;36;p6"/>
          <p:cNvSpPr txBox="1"/>
          <p:nvPr>
            <p:ph idx="1" type="body"/>
          </p:nvPr>
        </p:nvSpPr>
        <p:spPr>
          <a:xfrm>
            <a:off x="914401" y="1151335"/>
            <a:ext cx="3582900" cy="4797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002060"/>
              </a:buClr>
              <a:buSzPts val="1600"/>
              <a:buNone/>
              <a:defRPr b="1" sz="1600">
                <a:solidFill>
                  <a:srgbClr val="002060"/>
                </a:solidFill>
              </a:defRPr>
            </a:lvl1pPr>
            <a:lvl2pPr indent="-228600" lvl="1" marL="914400" algn="l">
              <a:spcBef>
                <a:spcPts val="300"/>
              </a:spcBef>
              <a:spcAft>
                <a:spcPts val="0"/>
              </a:spcAft>
              <a:buClr>
                <a:schemeClr val="dk1"/>
              </a:buClr>
              <a:buSzPts val="1400"/>
              <a:buNone/>
              <a:defRPr b="1" sz="1400"/>
            </a:lvl2pPr>
            <a:lvl3pPr indent="-228600" lvl="2" marL="1371600" algn="l">
              <a:spcBef>
                <a:spcPts val="200"/>
              </a:spcBef>
              <a:spcAft>
                <a:spcPts val="0"/>
              </a:spcAft>
              <a:buClr>
                <a:schemeClr val="dk1"/>
              </a:buClr>
              <a:buSzPts val="1200"/>
              <a:buNone/>
              <a:defRPr b="1" sz="1200"/>
            </a:lvl3pPr>
            <a:lvl4pPr indent="-228600" lvl="3" marL="1828800" algn="l">
              <a:spcBef>
                <a:spcPts val="200"/>
              </a:spcBef>
              <a:spcAft>
                <a:spcPts val="0"/>
              </a:spcAft>
              <a:buClr>
                <a:schemeClr val="dk1"/>
              </a:buClr>
              <a:buSzPts val="1100"/>
              <a:buNone/>
              <a:defRPr b="1" sz="1100"/>
            </a:lvl4pPr>
            <a:lvl5pPr indent="-228600" lvl="4" marL="2286000" algn="l">
              <a:spcBef>
                <a:spcPts val="200"/>
              </a:spcBef>
              <a:spcAft>
                <a:spcPts val="0"/>
              </a:spcAft>
              <a:buClr>
                <a:schemeClr val="dk1"/>
              </a:buClr>
              <a:buSzPts val="1100"/>
              <a:buNone/>
              <a:defRPr b="1" sz="1100"/>
            </a:lvl5pPr>
            <a:lvl6pPr indent="-228600" lvl="5" marL="2743200" algn="l">
              <a:spcBef>
                <a:spcPts val="200"/>
              </a:spcBef>
              <a:spcAft>
                <a:spcPts val="0"/>
              </a:spcAft>
              <a:buClr>
                <a:schemeClr val="dk1"/>
              </a:buClr>
              <a:buSzPts val="1100"/>
              <a:buNone/>
              <a:defRPr b="1" sz="1100"/>
            </a:lvl6pPr>
            <a:lvl7pPr indent="-228600" lvl="6" marL="3200400" algn="l">
              <a:spcBef>
                <a:spcPts val="200"/>
              </a:spcBef>
              <a:spcAft>
                <a:spcPts val="0"/>
              </a:spcAft>
              <a:buClr>
                <a:schemeClr val="dk1"/>
              </a:buClr>
              <a:buSzPts val="1100"/>
              <a:buNone/>
              <a:defRPr b="1" sz="1100"/>
            </a:lvl7pPr>
            <a:lvl8pPr indent="-228600" lvl="7" marL="3657600" algn="l">
              <a:spcBef>
                <a:spcPts val="200"/>
              </a:spcBef>
              <a:spcAft>
                <a:spcPts val="0"/>
              </a:spcAft>
              <a:buClr>
                <a:schemeClr val="dk1"/>
              </a:buClr>
              <a:buSzPts val="1100"/>
              <a:buNone/>
              <a:defRPr b="1" sz="1100"/>
            </a:lvl8pPr>
            <a:lvl9pPr indent="-228600" lvl="8" marL="4114800" algn="l">
              <a:spcBef>
                <a:spcPts val="200"/>
              </a:spcBef>
              <a:spcAft>
                <a:spcPts val="0"/>
              </a:spcAft>
              <a:buClr>
                <a:schemeClr val="dk1"/>
              </a:buClr>
              <a:buSzPts val="1100"/>
              <a:buNone/>
              <a:defRPr b="1" sz="1100"/>
            </a:lvl9pPr>
          </a:lstStyle>
          <a:p/>
        </p:txBody>
      </p:sp>
      <p:sp>
        <p:nvSpPr>
          <p:cNvPr id="37" name="Google Shape;37;p6"/>
          <p:cNvSpPr txBox="1"/>
          <p:nvPr>
            <p:ph idx="2" type="body"/>
          </p:nvPr>
        </p:nvSpPr>
        <p:spPr>
          <a:xfrm>
            <a:off x="914401" y="1631156"/>
            <a:ext cx="3582900" cy="2963400"/>
          </a:xfrm>
          <a:prstGeom prst="rect">
            <a:avLst/>
          </a:prstGeom>
          <a:noFill/>
          <a:ln>
            <a:noFill/>
          </a:ln>
        </p:spPr>
        <p:txBody>
          <a:bodyPr anchorCtr="0" anchor="t" bIns="34275" lIns="68575" spcFirstLastPara="1" rIns="68575" wrap="square" tIns="34275">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8450" lvl="3" marL="1828800" algn="l">
              <a:spcBef>
                <a:spcPts val="200"/>
              </a:spcBef>
              <a:spcAft>
                <a:spcPts val="0"/>
              </a:spcAft>
              <a:buClr>
                <a:schemeClr val="dk1"/>
              </a:buClr>
              <a:buSzPts val="1100"/>
              <a:buChar char="–"/>
              <a:defRPr sz="1100"/>
            </a:lvl4pPr>
            <a:lvl5pPr indent="-298450" lvl="4" marL="2286000" algn="l">
              <a:spcBef>
                <a:spcPts val="200"/>
              </a:spcBef>
              <a:spcAft>
                <a:spcPts val="0"/>
              </a:spcAft>
              <a:buClr>
                <a:schemeClr val="dk1"/>
              </a:buClr>
              <a:buSzPts val="1100"/>
              <a:buChar char="»"/>
              <a:defRPr sz="1100"/>
            </a:lvl5pPr>
            <a:lvl6pPr indent="-298450" lvl="5" marL="2743200" algn="l">
              <a:spcBef>
                <a:spcPts val="200"/>
              </a:spcBef>
              <a:spcAft>
                <a:spcPts val="0"/>
              </a:spcAft>
              <a:buClr>
                <a:schemeClr val="dk1"/>
              </a:buClr>
              <a:buSzPts val="1100"/>
              <a:buChar char="•"/>
              <a:defRPr sz="1100"/>
            </a:lvl6pPr>
            <a:lvl7pPr indent="-298450" lvl="6" marL="3200400" algn="l">
              <a:spcBef>
                <a:spcPts val="200"/>
              </a:spcBef>
              <a:spcAft>
                <a:spcPts val="0"/>
              </a:spcAft>
              <a:buClr>
                <a:schemeClr val="dk1"/>
              </a:buClr>
              <a:buSzPts val="1100"/>
              <a:buChar char="•"/>
              <a:defRPr sz="1100"/>
            </a:lvl7pPr>
            <a:lvl8pPr indent="-298450" lvl="7" marL="3657600" algn="l">
              <a:spcBef>
                <a:spcPts val="200"/>
              </a:spcBef>
              <a:spcAft>
                <a:spcPts val="0"/>
              </a:spcAft>
              <a:buClr>
                <a:schemeClr val="dk1"/>
              </a:buClr>
              <a:buSzPts val="1100"/>
              <a:buChar char="•"/>
              <a:defRPr sz="1100"/>
            </a:lvl8pPr>
            <a:lvl9pPr indent="-298450" lvl="8" marL="4114800" algn="l">
              <a:spcBef>
                <a:spcPts val="200"/>
              </a:spcBef>
              <a:spcAft>
                <a:spcPts val="0"/>
              </a:spcAft>
              <a:buClr>
                <a:schemeClr val="dk1"/>
              </a:buClr>
              <a:buSzPts val="1100"/>
              <a:buChar char="•"/>
              <a:defRPr sz="1100"/>
            </a:lvl9pPr>
          </a:lstStyle>
          <a:p/>
        </p:txBody>
      </p:sp>
      <p:sp>
        <p:nvSpPr>
          <p:cNvPr id="38" name="Google Shape;38;p6"/>
          <p:cNvSpPr txBox="1"/>
          <p:nvPr>
            <p:ph idx="3" type="body"/>
          </p:nvPr>
        </p:nvSpPr>
        <p:spPr>
          <a:xfrm>
            <a:off x="4645025" y="1151335"/>
            <a:ext cx="4041900" cy="479700"/>
          </a:xfrm>
          <a:prstGeom prst="rect">
            <a:avLst/>
          </a:prstGeom>
          <a:noFill/>
          <a:ln>
            <a:noFill/>
          </a:ln>
        </p:spPr>
        <p:txBody>
          <a:bodyPr anchorCtr="0" anchor="b" bIns="34275" lIns="68575" spcFirstLastPara="1" rIns="68575" wrap="square" tIns="34275">
            <a:normAutofit/>
          </a:bodyPr>
          <a:lstStyle>
            <a:lvl1pPr indent="-228600" lvl="0" marL="457200" algn="l">
              <a:spcBef>
                <a:spcPts val="300"/>
              </a:spcBef>
              <a:spcAft>
                <a:spcPts val="0"/>
              </a:spcAft>
              <a:buClr>
                <a:srgbClr val="002060"/>
              </a:buClr>
              <a:buSzPts val="1600"/>
              <a:buNone/>
              <a:defRPr b="1" sz="1600">
                <a:solidFill>
                  <a:srgbClr val="002060"/>
                </a:solidFill>
              </a:defRPr>
            </a:lvl1pPr>
            <a:lvl2pPr indent="-228600" lvl="1" marL="914400" algn="l">
              <a:spcBef>
                <a:spcPts val="300"/>
              </a:spcBef>
              <a:spcAft>
                <a:spcPts val="0"/>
              </a:spcAft>
              <a:buClr>
                <a:schemeClr val="dk1"/>
              </a:buClr>
              <a:buSzPts val="1400"/>
              <a:buNone/>
              <a:defRPr b="1" sz="1400"/>
            </a:lvl2pPr>
            <a:lvl3pPr indent="-228600" lvl="2" marL="1371600" algn="l">
              <a:spcBef>
                <a:spcPts val="200"/>
              </a:spcBef>
              <a:spcAft>
                <a:spcPts val="0"/>
              </a:spcAft>
              <a:buClr>
                <a:schemeClr val="dk1"/>
              </a:buClr>
              <a:buSzPts val="1200"/>
              <a:buNone/>
              <a:defRPr b="1" sz="1200"/>
            </a:lvl3pPr>
            <a:lvl4pPr indent="-228600" lvl="3" marL="1828800" algn="l">
              <a:spcBef>
                <a:spcPts val="200"/>
              </a:spcBef>
              <a:spcAft>
                <a:spcPts val="0"/>
              </a:spcAft>
              <a:buClr>
                <a:schemeClr val="dk1"/>
              </a:buClr>
              <a:buSzPts val="1100"/>
              <a:buNone/>
              <a:defRPr b="1" sz="1100"/>
            </a:lvl4pPr>
            <a:lvl5pPr indent="-228600" lvl="4" marL="2286000" algn="l">
              <a:spcBef>
                <a:spcPts val="200"/>
              </a:spcBef>
              <a:spcAft>
                <a:spcPts val="0"/>
              </a:spcAft>
              <a:buClr>
                <a:schemeClr val="dk1"/>
              </a:buClr>
              <a:buSzPts val="1100"/>
              <a:buNone/>
              <a:defRPr b="1" sz="1100"/>
            </a:lvl5pPr>
            <a:lvl6pPr indent="-228600" lvl="5" marL="2743200" algn="l">
              <a:spcBef>
                <a:spcPts val="200"/>
              </a:spcBef>
              <a:spcAft>
                <a:spcPts val="0"/>
              </a:spcAft>
              <a:buClr>
                <a:schemeClr val="dk1"/>
              </a:buClr>
              <a:buSzPts val="1100"/>
              <a:buNone/>
              <a:defRPr b="1" sz="1100"/>
            </a:lvl6pPr>
            <a:lvl7pPr indent="-228600" lvl="6" marL="3200400" algn="l">
              <a:spcBef>
                <a:spcPts val="200"/>
              </a:spcBef>
              <a:spcAft>
                <a:spcPts val="0"/>
              </a:spcAft>
              <a:buClr>
                <a:schemeClr val="dk1"/>
              </a:buClr>
              <a:buSzPts val="1100"/>
              <a:buNone/>
              <a:defRPr b="1" sz="1100"/>
            </a:lvl7pPr>
            <a:lvl8pPr indent="-228600" lvl="7" marL="3657600" algn="l">
              <a:spcBef>
                <a:spcPts val="200"/>
              </a:spcBef>
              <a:spcAft>
                <a:spcPts val="0"/>
              </a:spcAft>
              <a:buClr>
                <a:schemeClr val="dk1"/>
              </a:buClr>
              <a:buSzPts val="1100"/>
              <a:buNone/>
              <a:defRPr b="1" sz="1100"/>
            </a:lvl8pPr>
            <a:lvl9pPr indent="-228600" lvl="8" marL="4114800" algn="l">
              <a:spcBef>
                <a:spcPts val="200"/>
              </a:spcBef>
              <a:spcAft>
                <a:spcPts val="0"/>
              </a:spcAft>
              <a:buClr>
                <a:schemeClr val="dk1"/>
              </a:buClr>
              <a:buSzPts val="1100"/>
              <a:buNone/>
              <a:defRPr b="1" sz="1100"/>
            </a:lvl9pPr>
          </a:lstStyle>
          <a:p/>
        </p:txBody>
      </p:sp>
      <p:sp>
        <p:nvSpPr>
          <p:cNvPr id="39" name="Google Shape;39;p6"/>
          <p:cNvSpPr txBox="1"/>
          <p:nvPr>
            <p:ph idx="4" type="body"/>
          </p:nvPr>
        </p:nvSpPr>
        <p:spPr>
          <a:xfrm>
            <a:off x="4645025" y="1631156"/>
            <a:ext cx="4041900" cy="2963400"/>
          </a:xfrm>
          <a:prstGeom prst="rect">
            <a:avLst/>
          </a:prstGeom>
          <a:noFill/>
          <a:ln>
            <a:noFill/>
          </a:ln>
        </p:spPr>
        <p:txBody>
          <a:bodyPr anchorCtr="0" anchor="t" bIns="34275" lIns="68575" spcFirstLastPara="1" rIns="68575" wrap="square" tIns="34275">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8450" lvl="3" marL="1828800" algn="l">
              <a:spcBef>
                <a:spcPts val="200"/>
              </a:spcBef>
              <a:spcAft>
                <a:spcPts val="0"/>
              </a:spcAft>
              <a:buClr>
                <a:schemeClr val="dk1"/>
              </a:buClr>
              <a:buSzPts val="1100"/>
              <a:buChar char="–"/>
              <a:defRPr sz="1100"/>
            </a:lvl4pPr>
            <a:lvl5pPr indent="-298450" lvl="4" marL="2286000" algn="l">
              <a:spcBef>
                <a:spcPts val="200"/>
              </a:spcBef>
              <a:spcAft>
                <a:spcPts val="0"/>
              </a:spcAft>
              <a:buClr>
                <a:schemeClr val="dk1"/>
              </a:buClr>
              <a:buSzPts val="1100"/>
              <a:buChar char="»"/>
              <a:defRPr sz="1100"/>
            </a:lvl5pPr>
            <a:lvl6pPr indent="-298450" lvl="5" marL="2743200" algn="l">
              <a:spcBef>
                <a:spcPts val="200"/>
              </a:spcBef>
              <a:spcAft>
                <a:spcPts val="0"/>
              </a:spcAft>
              <a:buClr>
                <a:schemeClr val="dk1"/>
              </a:buClr>
              <a:buSzPts val="1100"/>
              <a:buChar char="•"/>
              <a:defRPr sz="1100"/>
            </a:lvl6pPr>
            <a:lvl7pPr indent="-298450" lvl="6" marL="3200400" algn="l">
              <a:spcBef>
                <a:spcPts val="200"/>
              </a:spcBef>
              <a:spcAft>
                <a:spcPts val="0"/>
              </a:spcAft>
              <a:buClr>
                <a:schemeClr val="dk1"/>
              </a:buClr>
              <a:buSzPts val="1100"/>
              <a:buChar char="•"/>
              <a:defRPr sz="1100"/>
            </a:lvl7pPr>
            <a:lvl8pPr indent="-298450" lvl="7" marL="3657600" algn="l">
              <a:spcBef>
                <a:spcPts val="200"/>
              </a:spcBef>
              <a:spcAft>
                <a:spcPts val="0"/>
              </a:spcAft>
              <a:buClr>
                <a:schemeClr val="dk1"/>
              </a:buClr>
              <a:buSzPts val="1100"/>
              <a:buChar char="•"/>
              <a:defRPr sz="1100"/>
            </a:lvl8pPr>
            <a:lvl9pPr indent="-298450" lvl="8" marL="4114800" algn="l">
              <a:spcBef>
                <a:spcPts val="200"/>
              </a:spcBef>
              <a:spcAft>
                <a:spcPts val="0"/>
              </a:spcAft>
              <a:buClr>
                <a:schemeClr val="dk1"/>
              </a:buClr>
              <a:buSzPts val="1100"/>
              <a:buChar char="•"/>
              <a:defRPr sz="1100"/>
            </a:lvl9pPr>
          </a:lstStyle>
          <a:p/>
        </p:txBody>
      </p:sp>
      <p:sp>
        <p:nvSpPr>
          <p:cNvPr id="40" name="Google Shape;40;p6"/>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41" name="Google Shape;41;p6"/>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6"/>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7"/>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algn="ctr">
              <a:spcBef>
                <a:spcPts val="0"/>
              </a:spcBef>
              <a:spcAft>
                <a:spcPts val="0"/>
              </a:spcAft>
              <a:buClr>
                <a:srgbClr val="002060"/>
              </a:buClr>
              <a:buSzPts val="3000"/>
              <a:buFont typeface="Calibri"/>
              <a:buNone/>
              <a:defRPr>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7"/>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chemeClr val="dk1"/>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46" name="Google Shape;46;p7"/>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47" name="Google Shape;47;p7"/>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8"/>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0" name="Google Shape;50;p8"/>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a:lvl1pPr>
            <a:lvl2pPr indent="0" lvl="1" marL="0" algn="r">
              <a:spcBef>
                <a:spcPts val="0"/>
              </a:spcBef>
              <a:spcAft>
                <a:spcPts val="0"/>
              </a:spcAft>
              <a:buNone/>
              <a:defRPr/>
            </a:lvl2pPr>
            <a:lvl3pPr indent="0" lvl="2" marL="0" algn="r">
              <a:spcBef>
                <a:spcPts val="0"/>
              </a:spcBef>
              <a:spcAft>
                <a:spcPts val="0"/>
              </a:spcAft>
              <a:buNone/>
              <a:defRPr/>
            </a:lvl3pPr>
            <a:lvl4pPr indent="0" lvl="3" marL="0" algn="r">
              <a:spcBef>
                <a:spcPts val="0"/>
              </a:spcBef>
              <a:spcAft>
                <a:spcPts val="0"/>
              </a:spcAft>
              <a:buNone/>
              <a:defRPr/>
            </a:lvl4pPr>
            <a:lvl5pPr indent="0" lvl="4" marL="0" algn="r">
              <a:spcBef>
                <a:spcPts val="0"/>
              </a:spcBef>
              <a:spcAft>
                <a:spcPts val="0"/>
              </a:spcAft>
              <a:buNone/>
              <a:defRPr/>
            </a:lvl5pPr>
            <a:lvl6pPr indent="0" lvl="5" marL="0" algn="r">
              <a:spcBef>
                <a:spcPts val="0"/>
              </a:spcBef>
              <a:spcAft>
                <a:spcPts val="0"/>
              </a:spcAft>
              <a:buNone/>
              <a:defRPr/>
            </a:lvl6pPr>
            <a:lvl7pPr indent="0" lvl="6" marL="0" algn="r">
              <a:spcBef>
                <a:spcPts val="0"/>
              </a:spcBef>
              <a:spcAft>
                <a:spcPts val="0"/>
              </a:spcAft>
              <a:buNone/>
              <a:defRPr/>
            </a:lvl7pPr>
            <a:lvl8pPr indent="0" lvl="7" marL="0" algn="r">
              <a:spcBef>
                <a:spcPts val="0"/>
              </a:spcBef>
              <a:spcAft>
                <a:spcPts val="0"/>
              </a:spcAft>
              <a:buNone/>
              <a:defRPr/>
            </a:lvl8pPr>
            <a:lvl9pPr indent="0" lvl="8" marL="0" algn="r">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8"/>
          <p:cNvSpPr txBox="1"/>
          <p:nvPr/>
        </p:nvSpPr>
        <p:spPr>
          <a:xfrm>
            <a:off x="2895600" y="4743451"/>
            <a:ext cx="5655300" cy="2739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lang="en" sz="1400">
                <a:solidFill>
                  <a:schemeClr val="dk1"/>
                </a:solidFill>
                <a:latin typeface="Arial"/>
                <a:ea typeface="Arial"/>
                <a:cs typeface="Arial"/>
                <a:sym typeface="Arial"/>
              </a:rPr>
              <a:t>Course Name, Module # 			Your name</a:t>
            </a:r>
            <a:endParaRPr sz="1100"/>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9"/>
          <p:cNvSpPr txBox="1"/>
          <p:nvPr>
            <p:ph type="title"/>
          </p:nvPr>
        </p:nvSpPr>
        <p:spPr>
          <a:xfrm>
            <a:off x="914400" y="204788"/>
            <a:ext cx="3048000" cy="871500"/>
          </a:xfrm>
          <a:prstGeom prst="rect">
            <a:avLst/>
          </a:prstGeom>
          <a:noFill/>
          <a:ln>
            <a:noFill/>
          </a:ln>
        </p:spPr>
        <p:txBody>
          <a:bodyPr anchorCtr="0" anchor="b" bIns="34275" lIns="68575" spcFirstLastPara="1" rIns="68575" wrap="square" tIns="34275">
            <a:normAutofit/>
          </a:bodyPr>
          <a:lstStyle>
            <a:lvl1pPr lvl="0" algn="l">
              <a:spcBef>
                <a:spcPts val="0"/>
              </a:spcBef>
              <a:spcAft>
                <a:spcPts val="0"/>
              </a:spcAft>
              <a:buClr>
                <a:srgbClr val="002060"/>
              </a:buClr>
              <a:buSzPts val="1400"/>
              <a:buFont typeface="Calibri"/>
              <a:buNone/>
              <a:defRPr b="1" sz="1400">
                <a:solidFill>
                  <a:srgbClr val="002060"/>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4" name="Google Shape;54;p9"/>
          <p:cNvSpPr txBox="1"/>
          <p:nvPr>
            <p:ph idx="1" type="body"/>
          </p:nvPr>
        </p:nvSpPr>
        <p:spPr>
          <a:xfrm>
            <a:off x="4114800" y="204790"/>
            <a:ext cx="4572000" cy="4389900"/>
          </a:xfrm>
          <a:prstGeom prst="rect">
            <a:avLst/>
          </a:prstGeom>
          <a:noFill/>
          <a:ln>
            <a:noFill/>
          </a:ln>
        </p:spPr>
        <p:txBody>
          <a:bodyPr anchorCtr="0" anchor="t" bIns="34275" lIns="68575" spcFirstLastPara="1" rIns="68575" wrap="square" tIns="34275">
            <a:normAutofit/>
          </a:bodyPr>
          <a:lstStyle>
            <a:lvl1pPr indent="-368300" lvl="0" marL="457200" algn="l">
              <a:spcBef>
                <a:spcPts val="400"/>
              </a:spcBef>
              <a:spcAft>
                <a:spcPts val="0"/>
              </a:spcAft>
              <a:buClr>
                <a:srgbClr val="002060"/>
              </a:buClr>
              <a:buSzPts val="2200"/>
              <a:buChar char="•"/>
              <a:defRPr sz="2200">
                <a:solidFill>
                  <a:srgbClr val="002060"/>
                </a:solidFill>
              </a:defRPr>
            </a:lvl1pPr>
            <a:lvl2pPr indent="-349250" lvl="1" marL="914400" algn="l">
              <a:spcBef>
                <a:spcPts val="400"/>
              </a:spcBef>
              <a:spcAft>
                <a:spcPts val="0"/>
              </a:spcAft>
              <a:buClr>
                <a:srgbClr val="002060"/>
              </a:buClr>
              <a:buSzPts val="1900"/>
              <a:buChar char="–"/>
              <a:defRPr sz="1900">
                <a:solidFill>
                  <a:srgbClr val="002060"/>
                </a:solidFill>
              </a:defRPr>
            </a:lvl2pPr>
            <a:lvl3pPr indent="-330200" lvl="2" marL="1371600" algn="l">
              <a:spcBef>
                <a:spcPts val="300"/>
              </a:spcBef>
              <a:spcAft>
                <a:spcPts val="0"/>
              </a:spcAft>
              <a:buClr>
                <a:srgbClr val="002060"/>
              </a:buClr>
              <a:buSzPts val="1600"/>
              <a:buChar char="•"/>
              <a:defRPr sz="1600">
                <a:solidFill>
                  <a:srgbClr val="002060"/>
                </a:solidFill>
              </a:defRPr>
            </a:lvl3pPr>
            <a:lvl4pPr indent="-317500" lvl="3" marL="1828800" algn="l">
              <a:spcBef>
                <a:spcPts val="300"/>
              </a:spcBef>
              <a:spcAft>
                <a:spcPts val="0"/>
              </a:spcAft>
              <a:buClr>
                <a:srgbClr val="002060"/>
              </a:buClr>
              <a:buSzPts val="1400"/>
              <a:buChar char="–"/>
              <a:defRPr sz="1400">
                <a:solidFill>
                  <a:srgbClr val="002060"/>
                </a:solidFill>
              </a:defRPr>
            </a:lvl4pPr>
            <a:lvl5pPr indent="-317500" lvl="4" marL="2286000" algn="l">
              <a:spcBef>
                <a:spcPts val="300"/>
              </a:spcBef>
              <a:spcAft>
                <a:spcPts val="0"/>
              </a:spcAft>
              <a:buClr>
                <a:srgbClr val="002060"/>
              </a:buClr>
              <a:buSzPts val="1400"/>
              <a:buChar char="»"/>
              <a:defRPr sz="1400">
                <a:solidFill>
                  <a:srgbClr val="002060"/>
                </a:solidFill>
              </a:defRPr>
            </a:lvl5pPr>
            <a:lvl6pPr indent="-317500" lvl="5" marL="2743200" algn="l">
              <a:spcBef>
                <a:spcPts val="300"/>
              </a:spcBef>
              <a:spcAft>
                <a:spcPts val="0"/>
              </a:spcAft>
              <a:buClr>
                <a:schemeClr val="dk1"/>
              </a:buClr>
              <a:buSzPts val="1400"/>
              <a:buChar char="•"/>
              <a:defRPr sz="1400"/>
            </a:lvl6pPr>
            <a:lvl7pPr indent="-317500" lvl="6" marL="3200400" algn="l">
              <a:spcBef>
                <a:spcPts val="300"/>
              </a:spcBef>
              <a:spcAft>
                <a:spcPts val="0"/>
              </a:spcAft>
              <a:buClr>
                <a:schemeClr val="dk1"/>
              </a:buClr>
              <a:buSzPts val="1400"/>
              <a:buChar char="•"/>
              <a:defRPr sz="1400"/>
            </a:lvl7pPr>
            <a:lvl8pPr indent="-317500" lvl="7" marL="3657600" algn="l">
              <a:spcBef>
                <a:spcPts val="300"/>
              </a:spcBef>
              <a:spcAft>
                <a:spcPts val="0"/>
              </a:spcAft>
              <a:buClr>
                <a:schemeClr val="dk1"/>
              </a:buClr>
              <a:buSzPts val="1400"/>
              <a:buChar char="•"/>
              <a:defRPr sz="1400"/>
            </a:lvl8pPr>
            <a:lvl9pPr indent="-317500" lvl="8" marL="4114800" algn="l">
              <a:spcBef>
                <a:spcPts val="300"/>
              </a:spcBef>
              <a:spcAft>
                <a:spcPts val="0"/>
              </a:spcAft>
              <a:buClr>
                <a:schemeClr val="dk1"/>
              </a:buClr>
              <a:buSzPts val="1400"/>
              <a:buChar char="•"/>
              <a:defRPr sz="1400"/>
            </a:lvl9pPr>
          </a:lstStyle>
          <a:p/>
        </p:txBody>
      </p:sp>
      <p:sp>
        <p:nvSpPr>
          <p:cNvPr id="55" name="Google Shape;55;p9"/>
          <p:cNvSpPr txBox="1"/>
          <p:nvPr>
            <p:ph idx="2" type="body"/>
          </p:nvPr>
        </p:nvSpPr>
        <p:spPr>
          <a:xfrm>
            <a:off x="914400" y="1085852"/>
            <a:ext cx="3048000" cy="3518400"/>
          </a:xfrm>
          <a:prstGeom prst="rect">
            <a:avLst/>
          </a:prstGeom>
          <a:noFill/>
          <a:ln>
            <a:noFill/>
          </a:ln>
        </p:spPr>
        <p:txBody>
          <a:bodyPr anchorCtr="0" anchor="t" bIns="34275" lIns="68575" spcFirstLastPara="1" rIns="68575" wrap="square" tIns="34275">
            <a:normAutofit/>
          </a:bodyPr>
          <a:lstStyle>
            <a:lvl1pPr indent="-228600" lvl="0" marL="457200" algn="l">
              <a:spcBef>
                <a:spcPts val="200"/>
              </a:spcBef>
              <a:spcAft>
                <a:spcPts val="0"/>
              </a:spcAft>
              <a:buClr>
                <a:srgbClr val="002060"/>
              </a:buClr>
              <a:buSzPts val="900"/>
              <a:buNone/>
              <a:defRPr sz="900">
                <a:solidFill>
                  <a:srgbClr val="002060"/>
                </a:solidFill>
              </a:defRPr>
            </a:lvl1pPr>
            <a:lvl2pPr indent="-228600" lvl="1" marL="914400" algn="l">
              <a:spcBef>
                <a:spcPts val="200"/>
              </a:spcBef>
              <a:spcAft>
                <a:spcPts val="0"/>
              </a:spcAft>
              <a:buClr>
                <a:schemeClr val="dk1"/>
              </a:buClr>
              <a:buSzPts val="800"/>
              <a:buNone/>
              <a:defRPr sz="800"/>
            </a:lvl2pPr>
            <a:lvl3pPr indent="-228600" lvl="2" marL="1371600" algn="l">
              <a:spcBef>
                <a:spcPts val="100"/>
              </a:spcBef>
              <a:spcAft>
                <a:spcPts val="0"/>
              </a:spcAft>
              <a:buClr>
                <a:schemeClr val="dk1"/>
              </a:buClr>
              <a:buSzPts val="700"/>
              <a:buNone/>
              <a:defRPr sz="700"/>
            </a:lvl3pPr>
            <a:lvl4pPr indent="-228600" lvl="3" marL="1828800" algn="l">
              <a:spcBef>
                <a:spcPts val="100"/>
              </a:spcBef>
              <a:spcAft>
                <a:spcPts val="0"/>
              </a:spcAft>
              <a:buClr>
                <a:schemeClr val="dk1"/>
              </a:buClr>
              <a:buSzPts val="600"/>
              <a:buNone/>
              <a:defRPr sz="600"/>
            </a:lvl4pPr>
            <a:lvl5pPr indent="-228600" lvl="4" marL="2286000" algn="l">
              <a:spcBef>
                <a:spcPts val="100"/>
              </a:spcBef>
              <a:spcAft>
                <a:spcPts val="0"/>
              </a:spcAft>
              <a:buClr>
                <a:schemeClr val="dk1"/>
              </a:buClr>
              <a:buSzPts val="600"/>
              <a:buNone/>
              <a:defRPr sz="600"/>
            </a:lvl5pPr>
            <a:lvl6pPr indent="-228600" lvl="5" marL="2743200" algn="l">
              <a:spcBef>
                <a:spcPts val="100"/>
              </a:spcBef>
              <a:spcAft>
                <a:spcPts val="0"/>
              </a:spcAft>
              <a:buClr>
                <a:schemeClr val="dk1"/>
              </a:buClr>
              <a:buSzPts val="600"/>
              <a:buNone/>
              <a:defRPr sz="600"/>
            </a:lvl6pPr>
            <a:lvl7pPr indent="-228600" lvl="6" marL="3200400" algn="l">
              <a:spcBef>
                <a:spcPts val="100"/>
              </a:spcBef>
              <a:spcAft>
                <a:spcPts val="0"/>
              </a:spcAft>
              <a:buClr>
                <a:schemeClr val="dk1"/>
              </a:buClr>
              <a:buSzPts val="600"/>
              <a:buNone/>
              <a:defRPr sz="600"/>
            </a:lvl7pPr>
            <a:lvl8pPr indent="-228600" lvl="7" marL="3657600" algn="l">
              <a:spcBef>
                <a:spcPts val="100"/>
              </a:spcBef>
              <a:spcAft>
                <a:spcPts val="0"/>
              </a:spcAft>
              <a:buClr>
                <a:schemeClr val="dk1"/>
              </a:buClr>
              <a:buSzPts val="600"/>
              <a:buNone/>
              <a:defRPr sz="600"/>
            </a:lvl8pPr>
            <a:lvl9pPr indent="-228600" lvl="8" marL="4114800" algn="l">
              <a:spcBef>
                <a:spcPts val="100"/>
              </a:spcBef>
              <a:spcAft>
                <a:spcPts val="0"/>
              </a:spcAft>
              <a:buClr>
                <a:schemeClr val="dk1"/>
              </a:buClr>
              <a:buSzPts val="600"/>
              <a:buNone/>
              <a:defRPr sz="600"/>
            </a:lvl9pPr>
          </a:lstStyle>
          <a:p/>
        </p:txBody>
      </p:sp>
      <p:sp>
        <p:nvSpPr>
          <p:cNvPr id="56" name="Google Shape;56;p9"/>
          <p:cNvSpPr txBox="1"/>
          <p:nvPr>
            <p:ph idx="10" type="dt"/>
          </p:nvPr>
        </p:nvSpPr>
        <p:spPr>
          <a:xfrm>
            <a:off x="457200" y="4767265"/>
            <a:ext cx="21336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7" name="Google Shape;57;p9"/>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algn="r">
              <a:spcBef>
                <a:spcPts val="0"/>
              </a:spcBef>
              <a:spcAft>
                <a:spcPts val="0"/>
              </a:spcAft>
              <a:buNone/>
              <a:defRPr sz="1100">
                <a:solidFill>
                  <a:srgbClr val="002060"/>
                </a:solidFill>
                <a:latin typeface="Arial"/>
                <a:ea typeface="Arial"/>
                <a:cs typeface="Arial"/>
                <a:sym typeface="Arial"/>
              </a:defRPr>
            </a:lvl1pPr>
            <a:lvl2pPr indent="0" lvl="1" marL="0" algn="r">
              <a:spcBef>
                <a:spcPts val="0"/>
              </a:spcBef>
              <a:spcAft>
                <a:spcPts val="0"/>
              </a:spcAft>
              <a:buNone/>
              <a:defRPr sz="1100">
                <a:solidFill>
                  <a:srgbClr val="002060"/>
                </a:solidFill>
                <a:latin typeface="Arial"/>
                <a:ea typeface="Arial"/>
                <a:cs typeface="Arial"/>
                <a:sym typeface="Arial"/>
              </a:defRPr>
            </a:lvl2pPr>
            <a:lvl3pPr indent="0" lvl="2" marL="0" algn="r">
              <a:spcBef>
                <a:spcPts val="0"/>
              </a:spcBef>
              <a:spcAft>
                <a:spcPts val="0"/>
              </a:spcAft>
              <a:buNone/>
              <a:defRPr sz="1100">
                <a:solidFill>
                  <a:srgbClr val="002060"/>
                </a:solidFill>
                <a:latin typeface="Arial"/>
                <a:ea typeface="Arial"/>
                <a:cs typeface="Arial"/>
                <a:sym typeface="Arial"/>
              </a:defRPr>
            </a:lvl3pPr>
            <a:lvl4pPr indent="0" lvl="3" marL="0" algn="r">
              <a:spcBef>
                <a:spcPts val="0"/>
              </a:spcBef>
              <a:spcAft>
                <a:spcPts val="0"/>
              </a:spcAft>
              <a:buNone/>
              <a:defRPr sz="1100">
                <a:solidFill>
                  <a:srgbClr val="002060"/>
                </a:solidFill>
                <a:latin typeface="Arial"/>
                <a:ea typeface="Arial"/>
                <a:cs typeface="Arial"/>
                <a:sym typeface="Arial"/>
              </a:defRPr>
            </a:lvl4pPr>
            <a:lvl5pPr indent="0" lvl="4" marL="0" algn="r">
              <a:spcBef>
                <a:spcPts val="0"/>
              </a:spcBef>
              <a:spcAft>
                <a:spcPts val="0"/>
              </a:spcAft>
              <a:buNone/>
              <a:defRPr sz="1100">
                <a:solidFill>
                  <a:srgbClr val="002060"/>
                </a:solidFill>
                <a:latin typeface="Arial"/>
                <a:ea typeface="Arial"/>
                <a:cs typeface="Arial"/>
                <a:sym typeface="Arial"/>
              </a:defRPr>
            </a:lvl5pPr>
            <a:lvl6pPr indent="0" lvl="5" marL="0" algn="r">
              <a:spcBef>
                <a:spcPts val="0"/>
              </a:spcBef>
              <a:spcAft>
                <a:spcPts val="0"/>
              </a:spcAft>
              <a:buNone/>
              <a:defRPr sz="1100">
                <a:solidFill>
                  <a:srgbClr val="002060"/>
                </a:solidFill>
                <a:latin typeface="Arial"/>
                <a:ea typeface="Arial"/>
                <a:cs typeface="Arial"/>
                <a:sym typeface="Arial"/>
              </a:defRPr>
            </a:lvl6pPr>
            <a:lvl7pPr indent="0" lvl="6" marL="0" algn="r">
              <a:spcBef>
                <a:spcPts val="0"/>
              </a:spcBef>
              <a:spcAft>
                <a:spcPts val="0"/>
              </a:spcAft>
              <a:buNone/>
              <a:defRPr sz="1100">
                <a:solidFill>
                  <a:srgbClr val="002060"/>
                </a:solidFill>
                <a:latin typeface="Arial"/>
                <a:ea typeface="Arial"/>
                <a:cs typeface="Arial"/>
                <a:sym typeface="Arial"/>
              </a:defRPr>
            </a:lvl7pPr>
            <a:lvl8pPr indent="0" lvl="7" marL="0" algn="r">
              <a:spcBef>
                <a:spcPts val="0"/>
              </a:spcBef>
              <a:spcAft>
                <a:spcPts val="0"/>
              </a:spcAft>
              <a:buNone/>
              <a:defRPr sz="1100">
                <a:solidFill>
                  <a:srgbClr val="002060"/>
                </a:solidFill>
                <a:latin typeface="Arial"/>
                <a:ea typeface="Arial"/>
                <a:cs typeface="Arial"/>
                <a:sym typeface="Arial"/>
              </a:defRPr>
            </a:lvl8pPr>
            <a:lvl9pPr indent="0" lvl="8" marL="0" algn="r">
              <a:spcBef>
                <a:spcPts val="0"/>
              </a:spcBef>
              <a:spcAft>
                <a:spcPts val="0"/>
              </a:spcAft>
              <a:buNone/>
              <a:defRPr sz="1100">
                <a:solidFill>
                  <a:srgbClr val="00206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9"/>
          <p:cNvSpPr txBox="1"/>
          <p:nvPr>
            <p:ph idx="11" type="ftr"/>
          </p:nvPr>
        </p:nvSpPr>
        <p:spPr>
          <a:xfrm>
            <a:off x="3124199" y="4767265"/>
            <a:ext cx="4926300" cy="273900"/>
          </a:xfrm>
          <a:prstGeom prst="rect">
            <a:avLst/>
          </a:prstGeom>
          <a:noFill/>
          <a:ln>
            <a:noFill/>
          </a:ln>
        </p:spPr>
        <p:txBody>
          <a:bodyPr anchorCtr="0" anchor="t" bIns="34275" lIns="68575" spcFirstLastPara="1" rIns="68575" wrap="square" tIns="34275">
            <a:noAutofit/>
          </a:bodyPr>
          <a:lstStyle>
            <a:lvl1pPr lvl="0" marR="0" rtl="0" algn="r">
              <a:spcBef>
                <a:spcPts val="0"/>
              </a:spcBef>
              <a:spcAft>
                <a:spcPts val="0"/>
              </a:spcAft>
              <a:buSzPts val="1100"/>
              <a:buNone/>
              <a:defRPr sz="1400">
                <a:solidFill>
                  <a:srgbClr val="002060"/>
                </a:solidFill>
                <a:latin typeface="Arial"/>
                <a:ea typeface="Arial"/>
                <a:cs typeface="Arial"/>
                <a:sym typeface="Arial"/>
              </a:defRPr>
            </a:lvl1pPr>
            <a:lvl2pPr lvl="1" marR="0" rtl="0" algn="r">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r">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r">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r">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0"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14401" y="205978"/>
            <a:ext cx="7772400" cy="857400"/>
          </a:xfrm>
          <a:prstGeom prst="rect">
            <a:avLst/>
          </a:prstGeom>
          <a:noFill/>
          <a:ln>
            <a:noFill/>
          </a:ln>
        </p:spPr>
        <p:txBody>
          <a:bodyPr anchorCtr="0" anchor="ctr" bIns="34275" lIns="68575" spcFirstLastPara="1" rIns="68575" wrap="square" tIns="34275">
            <a:normAutofit/>
          </a:bodyPr>
          <a:lstStyle>
            <a:lvl1pPr lvl="0" marR="0" rtl="0" algn="ctr">
              <a:spcBef>
                <a:spcPts val="0"/>
              </a:spcBef>
              <a:spcAft>
                <a:spcPts val="0"/>
              </a:spcAft>
              <a:buClr>
                <a:schemeClr val="dk1"/>
              </a:buClr>
              <a:buSzPts val="3000"/>
              <a:buFont typeface="Calibri"/>
              <a:buNone/>
              <a:defRPr b="0" i="0" sz="30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914401" y="1200152"/>
            <a:ext cx="7772400" cy="3394500"/>
          </a:xfrm>
          <a:prstGeom prst="rect">
            <a:avLst/>
          </a:prstGeom>
          <a:noFill/>
          <a:ln>
            <a:noFill/>
          </a:ln>
        </p:spPr>
        <p:txBody>
          <a:bodyPr anchorCtr="0" anchor="t" bIns="34275" lIns="68575" spcFirstLastPara="1" rIns="68575" wrap="square" tIns="34275">
            <a:normAutofit/>
          </a:bodyPr>
          <a:lstStyle>
            <a:lvl1pPr indent="-368300" lvl="0" marL="457200" marR="0" rtl="0" algn="l">
              <a:spcBef>
                <a:spcPts val="400"/>
              </a:spcBef>
              <a:spcAft>
                <a:spcPts val="0"/>
              </a:spcAft>
              <a:buClr>
                <a:schemeClr val="dk1"/>
              </a:buClr>
              <a:buSzPts val="2200"/>
              <a:buFont typeface="Arial"/>
              <a:buChar char="•"/>
              <a:defRPr b="0" i="0" sz="2200" u="none" cap="none" strike="noStrike">
                <a:solidFill>
                  <a:schemeClr val="dk1"/>
                </a:solidFill>
                <a:latin typeface="Calibri"/>
                <a:ea typeface="Calibri"/>
                <a:cs typeface="Calibri"/>
                <a:sym typeface="Calibri"/>
              </a:defRPr>
            </a:lvl1pPr>
            <a:lvl2pPr indent="-349250" lvl="1" marL="914400" marR="0" rtl="0" algn="l">
              <a:spcBef>
                <a:spcPts val="4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2pPr>
            <a:lvl3pPr indent="-330200" lvl="2" marL="1371600" marR="0" rtl="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3pPr>
            <a:lvl4pPr indent="-317500" lvl="3" marL="18288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Google Shape;8;p1"/>
          <p:cNvSpPr txBox="1"/>
          <p:nvPr>
            <p:ph idx="12" type="sldNum"/>
          </p:nvPr>
        </p:nvSpPr>
        <p:spPr>
          <a:xfrm>
            <a:off x="152400" y="4743452"/>
            <a:ext cx="457200" cy="2739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spcAft>
                <a:spcPts val="0"/>
              </a:spcAft>
              <a:buNone/>
              <a:defRPr b="0" i="0" sz="1100" u="none" cap="none" strike="noStrike">
                <a:solidFill>
                  <a:srgbClr val="33333C"/>
                </a:solidFill>
                <a:latin typeface="Arial"/>
                <a:ea typeface="Arial"/>
                <a:cs typeface="Arial"/>
                <a:sym typeface="Arial"/>
              </a:defRPr>
            </a:lvl1pPr>
            <a:lvl2pPr indent="0" lvl="1" marL="0" marR="0" rtl="0" algn="r">
              <a:spcBef>
                <a:spcPts val="0"/>
              </a:spcBef>
              <a:spcAft>
                <a:spcPts val="0"/>
              </a:spcAft>
              <a:buNone/>
              <a:defRPr b="0" i="0" sz="1100" u="none" cap="none" strike="noStrike">
                <a:solidFill>
                  <a:srgbClr val="33333C"/>
                </a:solidFill>
                <a:latin typeface="Arial"/>
                <a:ea typeface="Arial"/>
                <a:cs typeface="Arial"/>
                <a:sym typeface="Arial"/>
              </a:defRPr>
            </a:lvl2pPr>
            <a:lvl3pPr indent="0" lvl="2" marL="0" marR="0" rtl="0" algn="r">
              <a:spcBef>
                <a:spcPts val="0"/>
              </a:spcBef>
              <a:spcAft>
                <a:spcPts val="0"/>
              </a:spcAft>
              <a:buNone/>
              <a:defRPr b="0" i="0" sz="1100" u="none" cap="none" strike="noStrike">
                <a:solidFill>
                  <a:srgbClr val="33333C"/>
                </a:solidFill>
                <a:latin typeface="Arial"/>
                <a:ea typeface="Arial"/>
                <a:cs typeface="Arial"/>
                <a:sym typeface="Arial"/>
              </a:defRPr>
            </a:lvl3pPr>
            <a:lvl4pPr indent="0" lvl="3" marL="0" marR="0" rtl="0" algn="r">
              <a:spcBef>
                <a:spcPts val="0"/>
              </a:spcBef>
              <a:spcAft>
                <a:spcPts val="0"/>
              </a:spcAft>
              <a:buNone/>
              <a:defRPr b="0" i="0" sz="1100" u="none" cap="none" strike="noStrike">
                <a:solidFill>
                  <a:srgbClr val="33333C"/>
                </a:solidFill>
                <a:latin typeface="Arial"/>
                <a:ea typeface="Arial"/>
                <a:cs typeface="Arial"/>
                <a:sym typeface="Arial"/>
              </a:defRPr>
            </a:lvl4pPr>
            <a:lvl5pPr indent="0" lvl="4" marL="0" marR="0" rtl="0" algn="r">
              <a:spcBef>
                <a:spcPts val="0"/>
              </a:spcBef>
              <a:spcAft>
                <a:spcPts val="0"/>
              </a:spcAft>
              <a:buNone/>
              <a:defRPr b="0" i="0" sz="1100" u="none" cap="none" strike="noStrike">
                <a:solidFill>
                  <a:srgbClr val="33333C"/>
                </a:solidFill>
                <a:latin typeface="Arial"/>
                <a:ea typeface="Arial"/>
                <a:cs typeface="Arial"/>
                <a:sym typeface="Arial"/>
              </a:defRPr>
            </a:lvl5pPr>
            <a:lvl6pPr indent="0" lvl="5" marL="0" marR="0" rtl="0" algn="r">
              <a:spcBef>
                <a:spcPts val="0"/>
              </a:spcBef>
              <a:spcAft>
                <a:spcPts val="0"/>
              </a:spcAft>
              <a:buNone/>
              <a:defRPr b="0" i="0" sz="1100" u="none" cap="none" strike="noStrike">
                <a:solidFill>
                  <a:srgbClr val="33333C"/>
                </a:solidFill>
                <a:latin typeface="Arial"/>
                <a:ea typeface="Arial"/>
                <a:cs typeface="Arial"/>
                <a:sym typeface="Arial"/>
              </a:defRPr>
            </a:lvl6pPr>
            <a:lvl7pPr indent="0" lvl="6" marL="0" marR="0" rtl="0" algn="r">
              <a:spcBef>
                <a:spcPts val="0"/>
              </a:spcBef>
              <a:spcAft>
                <a:spcPts val="0"/>
              </a:spcAft>
              <a:buNone/>
              <a:defRPr b="0" i="0" sz="1100" u="none" cap="none" strike="noStrike">
                <a:solidFill>
                  <a:srgbClr val="33333C"/>
                </a:solidFill>
                <a:latin typeface="Arial"/>
                <a:ea typeface="Arial"/>
                <a:cs typeface="Arial"/>
                <a:sym typeface="Arial"/>
              </a:defRPr>
            </a:lvl7pPr>
            <a:lvl8pPr indent="0" lvl="7" marL="0" marR="0" rtl="0" algn="r">
              <a:spcBef>
                <a:spcPts val="0"/>
              </a:spcBef>
              <a:spcAft>
                <a:spcPts val="0"/>
              </a:spcAft>
              <a:buNone/>
              <a:defRPr b="0" i="0" sz="1100" u="none" cap="none" strike="noStrike">
                <a:solidFill>
                  <a:srgbClr val="33333C"/>
                </a:solidFill>
                <a:latin typeface="Arial"/>
                <a:ea typeface="Arial"/>
                <a:cs typeface="Arial"/>
                <a:sym typeface="Arial"/>
              </a:defRPr>
            </a:lvl8pPr>
            <a:lvl9pPr indent="0" lvl="8" marL="0" marR="0" rtl="0" algn="r">
              <a:spcBef>
                <a:spcPts val="0"/>
              </a:spcBef>
              <a:spcAft>
                <a:spcPts val="0"/>
              </a:spcAft>
              <a:buNone/>
              <a:defRPr b="0" i="0" sz="1100" u="none" cap="none" strike="noStrike">
                <a:solidFill>
                  <a:srgbClr val="33333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9" name="Google Shape;9;p1"/>
          <p:cNvCxnSpPr/>
          <p:nvPr/>
        </p:nvCxnSpPr>
        <p:spPr>
          <a:xfrm>
            <a:off x="762000" y="0"/>
            <a:ext cx="0" cy="5143500"/>
          </a:xfrm>
          <a:prstGeom prst="straightConnector1">
            <a:avLst/>
          </a:prstGeom>
          <a:noFill/>
          <a:ln cap="flat" cmpd="sng" w="28575">
            <a:solidFill>
              <a:srgbClr val="0070C0"/>
            </a:solidFill>
            <a:prstDash val="solid"/>
            <a:round/>
            <a:headEnd len="sm" w="sm" type="none"/>
            <a:tailEnd len="sm" w="sm" type="none"/>
          </a:ln>
        </p:spPr>
      </p:cxnSp>
      <p:pic>
        <p:nvPicPr>
          <p:cNvPr id="10" name="Google Shape;10;p1"/>
          <p:cNvPicPr preferRelativeResize="0"/>
          <p:nvPr/>
        </p:nvPicPr>
        <p:blipFill rotWithShape="1">
          <a:blip r:embed="rId1">
            <a:alphaModFix/>
          </a:blip>
          <a:srcRect b="0" l="0" r="0" t="0"/>
          <a:stretch/>
        </p:blipFill>
        <p:spPr>
          <a:xfrm rot="-5400000">
            <a:off x="-792460" y="1093489"/>
            <a:ext cx="2375583" cy="58093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Lst>
  <mc:AlternateContent>
    <mc:Choice Requires="p14">
      <p:transition spd="slow" p14:dur="700">
        <p:fade/>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7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hyperlink" Target="https://components101.com/switches/push-button" TargetMode="External"/><Relationship Id="rId4" Type="http://schemas.openxmlformats.org/officeDocument/2006/relationships/hyperlink" Target="https://thestempedia.com/tutorials/what-is-tactile-switch-or-push-buttons/" TargetMode="External"/><Relationship Id="rId9" Type="http://schemas.openxmlformats.org/officeDocument/2006/relationships/hyperlink" Target="https://techexplorations.com/guides/blynk/1-what-is-blynk/" TargetMode="External"/><Relationship Id="rId5" Type="http://schemas.openxmlformats.org/officeDocument/2006/relationships/hyperlink" Target="https://components101.com/asset/sites/default/files/component_datasheet/Push-Button.pdf" TargetMode="External"/><Relationship Id="rId6" Type="http://schemas.openxmlformats.org/officeDocument/2006/relationships/hyperlink" Target="https://microcontrollerslab.com/push-button-esp32-gpio-digital-input/" TargetMode="External"/><Relationship Id="rId7" Type="http://schemas.openxmlformats.org/officeDocument/2006/relationships/hyperlink" Target="https://github.com/techiesms/GPS-Tracker-via-GSM-using-TTGO-TCALL-Module-/tree/master/GPS_Tracker_with_Call___SMS" TargetMode="External"/><Relationship Id="rId8" Type="http://schemas.openxmlformats.org/officeDocument/2006/relationships/hyperlink" Target="https://techiesms.com/iot-projects/gsm-gprs-based-gps-tracker-with-calling-sms-featur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0"/>
          <p:cNvSpPr txBox="1"/>
          <p:nvPr/>
        </p:nvSpPr>
        <p:spPr>
          <a:xfrm>
            <a:off x="799350" y="119525"/>
            <a:ext cx="8277300" cy="1464300"/>
          </a:xfrm>
          <a:prstGeom prst="rect">
            <a:avLst/>
          </a:prstGeom>
          <a:noFill/>
          <a:ln>
            <a:noFill/>
          </a:ln>
        </p:spPr>
        <p:txBody>
          <a:bodyPr anchorCtr="0" anchor="ctr" bIns="34275" lIns="68575" spcFirstLastPara="1" rIns="68575" wrap="square" tIns="34275">
            <a:normAutofit fontScale="62500"/>
          </a:bodyPr>
          <a:lstStyle/>
          <a:p>
            <a:pPr indent="0" lvl="0" marL="0" rtl="0" algn="ctr">
              <a:spcBef>
                <a:spcPts val="0"/>
              </a:spcBef>
              <a:spcAft>
                <a:spcPts val="0"/>
              </a:spcAft>
              <a:buNone/>
            </a:pPr>
            <a:r>
              <a:rPr i="1" lang="en" sz="3000">
                <a:solidFill>
                  <a:srgbClr val="000000"/>
                </a:solidFill>
                <a:latin typeface="Times New Roman"/>
                <a:ea typeface="Times New Roman"/>
                <a:cs typeface="Times New Roman"/>
                <a:sym typeface="Times New Roman"/>
              </a:rPr>
              <a:t>EMBT-ESE 4009</a:t>
            </a:r>
            <a:endParaRPr i="1" sz="30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br>
              <a:rPr b="1" i="1" lang="en" sz="4592">
                <a:solidFill>
                  <a:srgbClr val="000000"/>
                </a:solidFill>
                <a:latin typeface="Times New Roman"/>
                <a:ea typeface="Times New Roman"/>
                <a:cs typeface="Times New Roman"/>
                <a:sym typeface="Times New Roman"/>
              </a:rPr>
            </a:br>
            <a:r>
              <a:rPr b="1" i="1" lang="en" sz="4592">
                <a:solidFill>
                  <a:srgbClr val="000000"/>
                </a:solidFill>
                <a:latin typeface="Times New Roman"/>
                <a:ea typeface="Times New Roman"/>
                <a:cs typeface="Times New Roman"/>
                <a:sym typeface="Times New Roman"/>
              </a:rPr>
              <a:t>INTERFACING </a:t>
            </a:r>
            <a:r>
              <a:rPr b="1" i="1" lang="en" sz="4592">
                <a:latin typeface="Times New Roman"/>
                <a:ea typeface="Times New Roman"/>
                <a:cs typeface="Times New Roman"/>
                <a:sym typeface="Times New Roman"/>
              </a:rPr>
              <a:t>PUSH BUTTON</a:t>
            </a:r>
            <a:r>
              <a:rPr b="1" i="1" lang="en" sz="4592">
                <a:solidFill>
                  <a:srgbClr val="000000"/>
                </a:solidFill>
                <a:latin typeface="Times New Roman"/>
                <a:ea typeface="Times New Roman"/>
                <a:cs typeface="Times New Roman"/>
                <a:sym typeface="Times New Roman"/>
              </a:rPr>
              <a:t> WITH ESP32</a:t>
            </a:r>
            <a:endParaRPr i="1" sz="3000">
              <a:solidFill>
                <a:srgbClr val="002060"/>
              </a:solidFill>
              <a:latin typeface="Calibri"/>
              <a:ea typeface="Calibri"/>
              <a:cs typeface="Calibri"/>
              <a:sym typeface="Calibri"/>
            </a:endParaRPr>
          </a:p>
        </p:txBody>
      </p:sp>
      <p:sp>
        <p:nvSpPr>
          <p:cNvPr id="64" name="Google Shape;64;p10"/>
          <p:cNvSpPr txBox="1"/>
          <p:nvPr/>
        </p:nvSpPr>
        <p:spPr>
          <a:xfrm>
            <a:off x="880300" y="2899250"/>
            <a:ext cx="3495300" cy="2044200"/>
          </a:xfrm>
          <a:prstGeom prst="rect">
            <a:avLst/>
          </a:prstGeom>
          <a:noFill/>
          <a:ln>
            <a:noFill/>
          </a:ln>
        </p:spPr>
        <p:txBody>
          <a:bodyPr anchorCtr="0" anchor="t" bIns="34275" lIns="68575" spcFirstLastPara="1" rIns="68575" wrap="square" tIns="34275">
            <a:normAutofit/>
          </a:bodyPr>
          <a:lstStyle/>
          <a:p>
            <a:pPr indent="0" lvl="0" marL="0" rtl="0" algn="l">
              <a:lnSpc>
                <a:spcPct val="150000"/>
              </a:lnSpc>
              <a:spcBef>
                <a:spcPts val="0"/>
              </a:spcBef>
              <a:spcAft>
                <a:spcPts val="0"/>
              </a:spcAft>
              <a:buNone/>
            </a:pPr>
            <a:r>
              <a:rPr b="1" i="1" lang="en" sz="1675">
                <a:solidFill>
                  <a:srgbClr val="000000"/>
                </a:solidFill>
                <a:latin typeface="Times New Roman"/>
                <a:ea typeface="Times New Roman"/>
                <a:cs typeface="Times New Roman"/>
                <a:sym typeface="Times New Roman"/>
              </a:rPr>
              <a:t>Instructor : Mike Aleshams</a:t>
            </a:r>
            <a:endParaRPr b="1" i="1" sz="1675">
              <a:solidFill>
                <a:srgbClr val="000000"/>
              </a:solidFill>
              <a:latin typeface="Times New Roman"/>
              <a:ea typeface="Times New Roman"/>
              <a:cs typeface="Times New Roman"/>
              <a:sym typeface="Times New Roman"/>
            </a:endParaRPr>
          </a:p>
          <a:p>
            <a:pPr indent="0" lvl="0" marL="0" rtl="0" algn="l">
              <a:lnSpc>
                <a:spcPct val="150000"/>
              </a:lnSpc>
              <a:spcBef>
                <a:spcPts val="400"/>
              </a:spcBef>
              <a:spcAft>
                <a:spcPts val="0"/>
              </a:spcAft>
              <a:buNone/>
            </a:pPr>
            <a:r>
              <a:rPr b="1" i="1" lang="en" sz="1675">
                <a:solidFill>
                  <a:srgbClr val="000000"/>
                </a:solidFill>
                <a:latin typeface="Times New Roman"/>
                <a:ea typeface="Times New Roman"/>
                <a:cs typeface="Times New Roman"/>
                <a:sym typeface="Times New Roman"/>
              </a:rPr>
              <a:t>Presented by, </a:t>
            </a:r>
            <a:endParaRPr b="1" i="1" sz="1675">
              <a:solidFill>
                <a:srgbClr val="000000"/>
              </a:solidFill>
              <a:latin typeface="Times New Roman"/>
              <a:ea typeface="Times New Roman"/>
              <a:cs typeface="Times New Roman"/>
              <a:sym typeface="Times New Roman"/>
            </a:endParaRPr>
          </a:p>
          <a:p>
            <a:pPr indent="0" lvl="0" marL="0" rtl="0" algn="ctr">
              <a:lnSpc>
                <a:spcPct val="150000"/>
              </a:lnSpc>
              <a:spcBef>
                <a:spcPts val="400"/>
              </a:spcBef>
              <a:spcAft>
                <a:spcPts val="0"/>
              </a:spcAft>
              <a:buNone/>
            </a:pPr>
            <a:r>
              <a:rPr b="1" i="1" lang="en" sz="1675">
                <a:solidFill>
                  <a:srgbClr val="000000"/>
                </a:solidFill>
                <a:latin typeface="Times New Roman"/>
                <a:ea typeface="Times New Roman"/>
                <a:cs typeface="Times New Roman"/>
                <a:sym typeface="Times New Roman"/>
              </a:rPr>
              <a:t>Christy Rachel Philip</a:t>
            </a:r>
            <a:endParaRPr i="1" sz="2200">
              <a:solidFill>
                <a:srgbClr val="002060"/>
              </a:solidFill>
              <a:latin typeface="Calibri"/>
              <a:ea typeface="Calibri"/>
              <a:cs typeface="Calibri"/>
              <a:sym typeface="Calibri"/>
            </a:endParaRPr>
          </a:p>
        </p:txBody>
      </p:sp>
      <p:sp>
        <p:nvSpPr>
          <p:cNvPr id="65" name="Google Shape;65;p10"/>
          <p:cNvSpPr txBox="1"/>
          <p:nvPr/>
        </p:nvSpPr>
        <p:spPr>
          <a:xfrm>
            <a:off x="5645475" y="2773250"/>
            <a:ext cx="3397500" cy="217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i="1" lang="en">
                <a:solidFill>
                  <a:srgbClr val="000000"/>
                </a:solidFill>
                <a:latin typeface="Times New Roman"/>
                <a:ea typeface="Times New Roman"/>
                <a:cs typeface="Times New Roman"/>
                <a:sym typeface="Times New Roman"/>
              </a:rPr>
              <a:t>Group Number : 2</a:t>
            </a:r>
            <a:endParaRPr b="1" i="1">
              <a:solidFill>
                <a:srgbClr val="000000"/>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b="1" i="1" lang="en">
                <a:solidFill>
                  <a:srgbClr val="000000"/>
                </a:solidFill>
                <a:latin typeface="Times New Roman"/>
                <a:ea typeface="Times New Roman"/>
                <a:cs typeface="Times New Roman"/>
                <a:sym typeface="Times New Roman"/>
              </a:rPr>
              <a:t>Group Members:</a:t>
            </a:r>
            <a:endParaRPr b="1" i="1">
              <a:solidFill>
                <a:srgbClr val="000000"/>
              </a:solidFill>
              <a:latin typeface="Times New Roman"/>
              <a:ea typeface="Times New Roman"/>
              <a:cs typeface="Times New Roman"/>
              <a:sym typeface="Times New Roman"/>
            </a:endParaRPr>
          </a:p>
          <a:p>
            <a:pPr indent="457200" lvl="0" marL="0" rtl="0" algn="l">
              <a:lnSpc>
                <a:spcPct val="150000"/>
              </a:lnSpc>
              <a:spcBef>
                <a:spcPts val="0"/>
              </a:spcBef>
              <a:spcAft>
                <a:spcPts val="0"/>
              </a:spcAft>
              <a:buNone/>
            </a:pPr>
            <a:r>
              <a:rPr i="1" lang="en">
                <a:solidFill>
                  <a:srgbClr val="000000"/>
                </a:solidFill>
                <a:latin typeface="Times New Roman"/>
                <a:ea typeface="Times New Roman"/>
                <a:cs typeface="Times New Roman"/>
                <a:sym typeface="Times New Roman"/>
              </a:rPr>
              <a:t>Christy Rachel Philip</a:t>
            </a:r>
            <a:endParaRPr i="1">
              <a:solidFill>
                <a:srgbClr val="000000"/>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None/>
            </a:pPr>
            <a:r>
              <a:rPr i="1" lang="en">
                <a:solidFill>
                  <a:srgbClr val="000000"/>
                </a:solidFill>
                <a:latin typeface="Times New Roman"/>
                <a:ea typeface="Times New Roman"/>
                <a:cs typeface="Times New Roman"/>
                <a:sym typeface="Times New Roman"/>
              </a:rPr>
              <a:t>Fahad Rahman</a:t>
            </a:r>
            <a:endParaRPr i="1">
              <a:solidFill>
                <a:srgbClr val="000000"/>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None/>
            </a:pPr>
            <a:r>
              <a:rPr i="1" lang="en">
                <a:solidFill>
                  <a:srgbClr val="000000"/>
                </a:solidFill>
                <a:latin typeface="Times New Roman"/>
                <a:ea typeface="Times New Roman"/>
                <a:cs typeface="Times New Roman"/>
                <a:sym typeface="Times New Roman"/>
              </a:rPr>
              <a:t>James M. Chacko</a:t>
            </a:r>
            <a:endParaRPr i="1">
              <a:solidFill>
                <a:srgbClr val="000000"/>
              </a:solidFill>
              <a:latin typeface="Times New Roman"/>
              <a:ea typeface="Times New Roman"/>
              <a:cs typeface="Times New Roman"/>
              <a:sym typeface="Times New Roman"/>
            </a:endParaRPr>
          </a:p>
          <a:p>
            <a:pPr indent="457200" lvl="0" marL="0" rtl="0" algn="l">
              <a:lnSpc>
                <a:spcPct val="150000"/>
              </a:lnSpc>
              <a:spcBef>
                <a:spcPts val="400"/>
              </a:spcBef>
              <a:spcAft>
                <a:spcPts val="0"/>
              </a:spcAft>
              <a:buClr>
                <a:srgbClr val="000000"/>
              </a:buClr>
              <a:buSzPts val="1100"/>
              <a:buFont typeface="Arial"/>
              <a:buNone/>
            </a:pPr>
            <a:r>
              <a:rPr i="1" lang="en">
                <a:solidFill>
                  <a:srgbClr val="000000"/>
                </a:solidFill>
                <a:latin typeface="Times New Roman"/>
                <a:ea typeface="Times New Roman"/>
                <a:cs typeface="Times New Roman"/>
                <a:sym typeface="Times New Roman"/>
              </a:rPr>
              <a:t>Premil Prasannan                                                   </a:t>
            </a:r>
            <a:endParaRPr i="1">
              <a:solidFill>
                <a:srgbClr val="000000"/>
              </a:solidFill>
              <a:latin typeface="Times New Roman"/>
              <a:ea typeface="Times New Roman"/>
              <a:cs typeface="Times New Roman"/>
              <a:sym typeface="Times New Roman"/>
            </a:endParaRPr>
          </a:p>
        </p:txBody>
      </p:sp>
      <p:sp>
        <p:nvSpPr>
          <p:cNvPr id="66" name="Google Shape;66;p10"/>
          <p:cNvSpPr txBox="1"/>
          <p:nvPr/>
        </p:nvSpPr>
        <p:spPr>
          <a:xfrm>
            <a:off x="1419400" y="1531450"/>
            <a:ext cx="75678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2300" u="sng">
                <a:solidFill>
                  <a:schemeClr val="dk1"/>
                </a:solidFill>
                <a:latin typeface="Times New Roman"/>
                <a:ea typeface="Times New Roman"/>
                <a:cs typeface="Times New Roman"/>
                <a:sym typeface="Times New Roman"/>
              </a:rPr>
              <a:t>Project topic: Health monitoring device using IOT -connected headphone</a:t>
            </a:r>
            <a:br>
              <a:rPr b="1" i="1" lang="en" sz="3000">
                <a:solidFill>
                  <a:schemeClr val="dk1"/>
                </a:solidFill>
                <a:latin typeface="Times New Roman"/>
                <a:ea typeface="Times New Roman"/>
                <a:cs typeface="Times New Roman"/>
                <a:sym typeface="Times New Roman"/>
              </a:rPr>
            </a:b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Features</a:t>
            </a:r>
            <a:endParaRPr b="1" i="1">
              <a:solidFill>
                <a:schemeClr val="dk1"/>
              </a:solidFill>
              <a:latin typeface="Times New Roman"/>
              <a:ea typeface="Times New Roman"/>
              <a:cs typeface="Times New Roman"/>
              <a:sym typeface="Times New Roman"/>
            </a:endParaRPr>
          </a:p>
        </p:txBody>
      </p:sp>
      <p:sp>
        <p:nvSpPr>
          <p:cNvPr id="120" name="Google Shape;120;p19"/>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368300" lvl="0" marL="457200" rtl="0" algn="just">
              <a:lnSpc>
                <a:spcPct val="150000"/>
              </a:lnSpc>
              <a:spcBef>
                <a:spcPts val="40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Prevent flux rise by the insert-molded terminal</a:t>
            </a:r>
            <a:endParaRPr i="1">
              <a:solidFill>
                <a:schemeClr val="dk1"/>
              </a:solidFill>
              <a:latin typeface="Times New Roman"/>
              <a:ea typeface="Times New Roman"/>
              <a:cs typeface="Times New Roman"/>
              <a:sym typeface="Times New Roman"/>
            </a:endParaRPr>
          </a:p>
          <a:p>
            <a:pPr indent="-368300" lvl="0" marL="457200" rtl="0" algn="just">
              <a:lnSpc>
                <a:spcPct val="150000"/>
              </a:lnSpc>
              <a:spcBef>
                <a:spcPts val="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Snap-in mount terminal</a:t>
            </a:r>
            <a:endParaRPr i="1">
              <a:solidFill>
                <a:schemeClr val="dk1"/>
              </a:solidFill>
              <a:latin typeface="Times New Roman"/>
              <a:ea typeface="Times New Roman"/>
              <a:cs typeface="Times New Roman"/>
              <a:sym typeface="Times New Roman"/>
            </a:endParaRPr>
          </a:p>
          <a:p>
            <a:pPr indent="-368300" lvl="0" marL="457200" rtl="0" algn="just">
              <a:lnSpc>
                <a:spcPct val="150000"/>
              </a:lnSpc>
              <a:spcBef>
                <a:spcPts val="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Contact Bounce: MAX 5mS</a:t>
            </a:r>
            <a:endParaRPr i="1">
              <a:solidFill>
                <a:schemeClr val="dk1"/>
              </a:solidFill>
              <a:latin typeface="Times New Roman"/>
              <a:ea typeface="Times New Roman"/>
              <a:cs typeface="Times New Roman"/>
              <a:sym typeface="Times New Roman"/>
            </a:endParaRPr>
          </a:p>
          <a:p>
            <a:pPr indent="-368300" lvl="0" marL="457200" rtl="0" algn="just">
              <a:lnSpc>
                <a:spcPct val="150000"/>
              </a:lnSpc>
              <a:spcBef>
                <a:spcPts val="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Crisp clicking by tactile feedback</a:t>
            </a:r>
            <a:endParaRPr i="1">
              <a:solidFill>
                <a:schemeClr val="dk1"/>
              </a:solidFill>
              <a:latin typeface="Times New Roman"/>
              <a:ea typeface="Times New Roman"/>
              <a:cs typeface="Times New Roman"/>
              <a:sym typeface="Times New Roman"/>
            </a:endParaRPr>
          </a:p>
          <a:p>
            <a:pPr indent="-368300" lvl="0" marL="457200" rtl="0" algn="just">
              <a:lnSpc>
                <a:spcPct val="150000"/>
              </a:lnSpc>
              <a:spcBef>
                <a:spcPts val="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Dielectric Withstanding Voltage 250V AC for 1 minute</a:t>
            </a:r>
            <a:endParaRPr i="1">
              <a:solidFill>
                <a:schemeClr val="dk1"/>
              </a:solidFill>
              <a:latin typeface="Times New Roman"/>
              <a:ea typeface="Times New Roman"/>
              <a:cs typeface="Times New Roman"/>
              <a:sym typeface="Times New Roman"/>
            </a:endParaRPr>
          </a:p>
          <a:p>
            <a:pPr indent="-368300" lvl="0" marL="457200" rtl="0" algn="just">
              <a:lnSpc>
                <a:spcPct val="150000"/>
              </a:lnSpc>
              <a:spcBef>
                <a:spcPts val="0"/>
              </a:spcBef>
              <a:spcAft>
                <a:spcPts val="0"/>
              </a:spcAft>
              <a:buClr>
                <a:schemeClr val="dk1"/>
              </a:buClr>
              <a:buSzPts val="2200"/>
              <a:buFont typeface="Times New Roman"/>
              <a:buChar char="➢"/>
            </a:pPr>
            <a:r>
              <a:rPr i="1" lang="en">
                <a:solidFill>
                  <a:schemeClr val="dk1"/>
                </a:solidFill>
                <a:latin typeface="Times New Roman"/>
                <a:ea typeface="Times New Roman"/>
                <a:cs typeface="Times New Roman"/>
                <a:sym typeface="Times New Roman"/>
              </a:rPr>
              <a:t>Ground terminal is attached</a:t>
            </a:r>
            <a:endParaRPr i="1">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Technical Specifications</a:t>
            </a:r>
            <a:endParaRPr b="1" i="1">
              <a:solidFill>
                <a:schemeClr val="dk1"/>
              </a:solidFill>
              <a:latin typeface="Times New Roman"/>
              <a:ea typeface="Times New Roman"/>
              <a:cs typeface="Times New Roman"/>
              <a:sym typeface="Times New Roman"/>
            </a:endParaRPr>
          </a:p>
        </p:txBody>
      </p:sp>
      <p:sp>
        <p:nvSpPr>
          <p:cNvPr id="126" name="Google Shape;126;p20"/>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349250" lvl="0" marL="457200" rtl="0" algn="just">
              <a:lnSpc>
                <a:spcPct val="150000"/>
              </a:lnSpc>
              <a:spcBef>
                <a:spcPts val="40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Mode of Operation: Tactile feedback</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Power Rating: MAX 50mA 24V DC</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Insulation Resistance: 100Mohm at 100v</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Operating Force: 2.55±0.69 N</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Contact Resistance: MAX 100mOhm</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Operating Temperature Range: -20 to +70 ℃</a:t>
            </a:r>
            <a:endParaRPr i="1" sz="1900">
              <a:solidFill>
                <a:schemeClr val="dk1"/>
              </a:solidFill>
              <a:latin typeface="Times New Roman"/>
              <a:ea typeface="Times New Roman"/>
              <a:cs typeface="Times New Roman"/>
              <a:sym typeface="Times New Roman"/>
            </a:endParaRPr>
          </a:p>
          <a:p>
            <a:pPr indent="-349250" lvl="0" marL="457200" rtl="0" algn="just">
              <a:lnSpc>
                <a:spcPct val="150000"/>
              </a:lnSpc>
              <a:spcBef>
                <a:spcPts val="0"/>
              </a:spcBef>
              <a:spcAft>
                <a:spcPts val="0"/>
              </a:spcAft>
              <a:buClr>
                <a:schemeClr val="dk1"/>
              </a:buClr>
              <a:buSzPts val="1900"/>
              <a:buFont typeface="Times New Roman"/>
              <a:buChar char="➢"/>
            </a:pPr>
            <a:r>
              <a:rPr i="1" lang="en" sz="1900">
                <a:solidFill>
                  <a:schemeClr val="dk1"/>
                </a:solidFill>
                <a:latin typeface="Times New Roman"/>
                <a:ea typeface="Times New Roman"/>
                <a:cs typeface="Times New Roman"/>
                <a:sym typeface="Times New Roman"/>
              </a:rPr>
              <a:t>Storage Temperature Range: -20 to +70 ℃</a:t>
            </a:r>
            <a:endParaRPr i="1" sz="19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sz="3700">
                <a:solidFill>
                  <a:schemeClr val="dk1"/>
                </a:solidFill>
                <a:latin typeface="Times New Roman"/>
                <a:ea typeface="Times New Roman"/>
                <a:cs typeface="Times New Roman"/>
                <a:sym typeface="Times New Roman"/>
              </a:rPr>
              <a:t>Where to use push button?</a:t>
            </a:r>
            <a:endParaRPr b="1" i="1" sz="5000">
              <a:solidFill>
                <a:schemeClr val="dk1"/>
              </a:solidFill>
              <a:latin typeface="Times New Roman"/>
              <a:ea typeface="Times New Roman"/>
              <a:cs typeface="Times New Roman"/>
              <a:sym typeface="Times New Roman"/>
            </a:endParaRPr>
          </a:p>
        </p:txBody>
      </p:sp>
      <p:sp>
        <p:nvSpPr>
          <p:cNvPr id="132" name="Google Shape;132;p21"/>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2000">
                <a:solidFill>
                  <a:schemeClr val="dk1"/>
                </a:solidFill>
                <a:latin typeface="Times New Roman"/>
                <a:ea typeface="Times New Roman"/>
                <a:cs typeface="Times New Roman"/>
                <a:sym typeface="Times New Roman"/>
              </a:rPr>
              <a:t>Push-Buttons are normally-open tactile switches. Push buttons allow us to power the circuit or make any particular connection only when we press the button. Simply, it makes the circuit connected when pressed and breaks when released. A push button is also used for triggering of the SCR by gate terminal. These are the most common buttons which we see in our daily life electronic equipment’s.</a:t>
            </a:r>
            <a:endParaRPr i="1" sz="200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sz="3100">
                <a:solidFill>
                  <a:schemeClr val="dk1"/>
                </a:solidFill>
                <a:latin typeface="Times New Roman"/>
                <a:ea typeface="Times New Roman"/>
                <a:cs typeface="Times New Roman"/>
                <a:sym typeface="Times New Roman"/>
              </a:rPr>
              <a:t>Applications</a:t>
            </a:r>
            <a:endParaRPr b="1" i="1" sz="4400">
              <a:solidFill>
                <a:schemeClr val="dk1"/>
              </a:solidFill>
              <a:latin typeface="Times New Roman"/>
              <a:ea typeface="Times New Roman"/>
              <a:cs typeface="Times New Roman"/>
              <a:sym typeface="Times New Roman"/>
            </a:endParaRPr>
          </a:p>
        </p:txBody>
      </p:sp>
      <p:sp>
        <p:nvSpPr>
          <p:cNvPr id="138" name="Google Shape;138;p22"/>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355600" lvl="0" marL="457200" rtl="0" algn="just">
              <a:lnSpc>
                <a:spcPct val="150000"/>
              </a:lnSpc>
              <a:spcBef>
                <a:spcPts val="400"/>
              </a:spcBef>
              <a:spcAft>
                <a:spcPts val="0"/>
              </a:spcAft>
              <a:buClr>
                <a:schemeClr val="dk1"/>
              </a:buClr>
              <a:buSzPts val="2000"/>
              <a:buFont typeface="Times New Roman"/>
              <a:buChar char="➢"/>
            </a:pPr>
            <a:r>
              <a:rPr i="1" lang="en" sz="2000">
                <a:solidFill>
                  <a:schemeClr val="dk1"/>
                </a:solidFill>
                <a:latin typeface="Times New Roman"/>
                <a:ea typeface="Times New Roman"/>
                <a:cs typeface="Times New Roman"/>
                <a:sym typeface="Times New Roman"/>
              </a:rPr>
              <a:t>Calculators</a:t>
            </a:r>
            <a:endParaRPr i="1"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i="1" lang="en" sz="2000">
                <a:solidFill>
                  <a:schemeClr val="dk1"/>
                </a:solidFill>
                <a:latin typeface="Times New Roman"/>
                <a:ea typeface="Times New Roman"/>
                <a:cs typeface="Times New Roman"/>
                <a:sym typeface="Times New Roman"/>
              </a:rPr>
              <a:t>Push-button telephones</a:t>
            </a:r>
            <a:endParaRPr i="1"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i="1" lang="en" sz="2000">
                <a:solidFill>
                  <a:schemeClr val="dk1"/>
                </a:solidFill>
                <a:latin typeface="Times New Roman"/>
                <a:ea typeface="Times New Roman"/>
                <a:cs typeface="Times New Roman"/>
                <a:sym typeface="Times New Roman"/>
              </a:rPr>
              <a:t>Kitchen appliances</a:t>
            </a:r>
            <a:endParaRPr i="1"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i="1" lang="en" sz="2000">
                <a:solidFill>
                  <a:schemeClr val="dk1"/>
                </a:solidFill>
                <a:latin typeface="Times New Roman"/>
                <a:ea typeface="Times New Roman"/>
                <a:cs typeface="Times New Roman"/>
                <a:sym typeface="Times New Roman"/>
              </a:rPr>
              <a:t>Magnetic locks</a:t>
            </a:r>
            <a:endParaRPr i="1" sz="2000">
              <a:solidFill>
                <a:schemeClr val="dk1"/>
              </a:solidFill>
              <a:latin typeface="Times New Roman"/>
              <a:ea typeface="Times New Roman"/>
              <a:cs typeface="Times New Roman"/>
              <a:sym typeface="Times New Roman"/>
            </a:endParaRPr>
          </a:p>
          <a:p>
            <a:pPr indent="-355600" lvl="0" marL="457200" rtl="0" algn="just">
              <a:lnSpc>
                <a:spcPct val="150000"/>
              </a:lnSpc>
              <a:spcBef>
                <a:spcPts val="0"/>
              </a:spcBef>
              <a:spcAft>
                <a:spcPts val="0"/>
              </a:spcAft>
              <a:buClr>
                <a:schemeClr val="dk1"/>
              </a:buClr>
              <a:buSzPts val="2000"/>
              <a:buFont typeface="Times New Roman"/>
              <a:buChar char="➢"/>
            </a:pPr>
            <a:r>
              <a:rPr i="1" lang="en" sz="2000">
                <a:solidFill>
                  <a:schemeClr val="dk1"/>
                </a:solidFill>
                <a:latin typeface="Times New Roman"/>
                <a:ea typeface="Times New Roman"/>
                <a:cs typeface="Times New Roman"/>
                <a:sym typeface="Times New Roman"/>
              </a:rPr>
              <a:t>Various other mechanical and electronic devices, home and commercials.</a:t>
            </a:r>
            <a:endParaRPr i="1" sz="20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PINOUT EXPLANATION</a:t>
            </a:r>
            <a:endParaRPr b="1" i="1">
              <a:solidFill>
                <a:schemeClr val="dk1"/>
              </a:solidFill>
              <a:latin typeface="Times New Roman"/>
              <a:ea typeface="Times New Roman"/>
              <a:cs typeface="Times New Roman"/>
              <a:sym typeface="Times New Roman"/>
            </a:endParaRPr>
          </a:p>
        </p:txBody>
      </p:sp>
      <p:pic>
        <p:nvPicPr>
          <p:cNvPr id="144" name="Google Shape;144;p23"/>
          <p:cNvPicPr preferRelativeResize="0"/>
          <p:nvPr/>
        </p:nvPicPr>
        <p:blipFill>
          <a:blip r:embed="rId3">
            <a:alphaModFix/>
          </a:blip>
          <a:stretch>
            <a:fillRect/>
          </a:stretch>
        </p:blipFill>
        <p:spPr>
          <a:xfrm>
            <a:off x="1884648" y="1003875"/>
            <a:ext cx="6324250" cy="3883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PINOUT EXPLANATION</a:t>
            </a:r>
            <a:endParaRPr b="1" i="1">
              <a:solidFill>
                <a:schemeClr val="dk1"/>
              </a:solidFill>
              <a:latin typeface="Times New Roman"/>
              <a:ea typeface="Times New Roman"/>
              <a:cs typeface="Times New Roman"/>
              <a:sym typeface="Times New Roman"/>
            </a:endParaRPr>
          </a:p>
        </p:txBody>
      </p:sp>
      <p:pic>
        <p:nvPicPr>
          <p:cNvPr id="150" name="Google Shape;150;p24"/>
          <p:cNvPicPr preferRelativeResize="0"/>
          <p:nvPr/>
        </p:nvPicPr>
        <p:blipFill>
          <a:blip r:embed="rId3">
            <a:alphaModFix/>
          </a:blip>
          <a:stretch>
            <a:fillRect/>
          </a:stretch>
        </p:blipFill>
        <p:spPr>
          <a:xfrm>
            <a:off x="973450" y="1353025"/>
            <a:ext cx="3518625" cy="3392400"/>
          </a:xfrm>
          <a:prstGeom prst="rect">
            <a:avLst/>
          </a:prstGeom>
          <a:noFill/>
          <a:ln>
            <a:noFill/>
          </a:ln>
        </p:spPr>
      </p:pic>
      <p:pic>
        <p:nvPicPr>
          <p:cNvPr id="151" name="Google Shape;151;p24"/>
          <p:cNvPicPr preferRelativeResize="0"/>
          <p:nvPr/>
        </p:nvPicPr>
        <p:blipFill>
          <a:blip r:embed="rId4">
            <a:alphaModFix/>
          </a:blip>
          <a:stretch>
            <a:fillRect/>
          </a:stretch>
        </p:blipFill>
        <p:spPr>
          <a:xfrm>
            <a:off x="5119625" y="1353025"/>
            <a:ext cx="3764221" cy="3392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PINOUT EXPLANATION</a:t>
            </a:r>
            <a:endParaRPr b="1" i="1">
              <a:solidFill>
                <a:schemeClr val="dk1"/>
              </a:solidFill>
              <a:latin typeface="Times New Roman"/>
              <a:ea typeface="Times New Roman"/>
              <a:cs typeface="Times New Roman"/>
              <a:sym typeface="Times New Roman"/>
            </a:endParaRPr>
          </a:p>
        </p:txBody>
      </p:sp>
      <p:sp>
        <p:nvSpPr>
          <p:cNvPr id="157" name="Google Shape;157;p25"/>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For push button switches, the pin 1 and 2 are internally connected and pin 3 and 4 are internally connected. From the above 3 images made it clear.</a:t>
            </a:r>
            <a:endParaRPr i="1" sz="18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800">
                <a:solidFill>
                  <a:schemeClr val="dk1"/>
                </a:solidFill>
                <a:latin typeface="Times New Roman"/>
                <a:ea typeface="Times New Roman"/>
                <a:cs typeface="Times New Roman"/>
                <a:sym typeface="Times New Roman"/>
              </a:rPr>
              <a:t>So if we give a connection to pin 1, it will get on pin 2 as well. Similarly for pin 3 and 4.  When we establish a connection between pin 1 and 3 or 2 and 4, then the button would be pressed, else it would be in released state as shown in the first figure.</a:t>
            </a:r>
            <a:endParaRPr i="1" sz="18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Interfacing</a:t>
            </a:r>
            <a:r>
              <a:rPr b="1" i="1" lang="en">
                <a:solidFill>
                  <a:schemeClr val="dk1"/>
                </a:solidFill>
                <a:latin typeface="Times New Roman"/>
                <a:ea typeface="Times New Roman"/>
                <a:cs typeface="Times New Roman"/>
                <a:sym typeface="Times New Roman"/>
              </a:rPr>
              <a:t> of Push button with ESP32</a:t>
            </a:r>
            <a:endParaRPr b="1" i="1">
              <a:solidFill>
                <a:schemeClr val="dk1"/>
              </a:solidFill>
              <a:latin typeface="Times New Roman"/>
              <a:ea typeface="Times New Roman"/>
              <a:cs typeface="Times New Roman"/>
              <a:sym typeface="Times New Roman"/>
            </a:endParaRPr>
          </a:p>
        </p:txBody>
      </p:sp>
      <p:pic>
        <p:nvPicPr>
          <p:cNvPr id="163" name="Google Shape;163;p26"/>
          <p:cNvPicPr preferRelativeResize="0"/>
          <p:nvPr/>
        </p:nvPicPr>
        <p:blipFill>
          <a:blip r:embed="rId3">
            <a:alphaModFix/>
          </a:blip>
          <a:stretch>
            <a:fillRect/>
          </a:stretch>
        </p:blipFill>
        <p:spPr>
          <a:xfrm>
            <a:off x="1343550" y="1003875"/>
            <a:ext cx="7139299" cy="4015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Components Required</a:t>
            </a:r>
            <a:endParaRPr b="1" i="1">
              <a:solidFill>
                <a:schemeClr val="dk1"/>
              </a:solidFill>
              <a:latin typeface="Times New Roman"/>
              <a:ea typeface="Times New Roman"/>
              <a:cs typeface="Times New Roman"/>
              <a:sym typeface="Times New Roman"/>
            </a:endParaRPr>
          </a:p>
        </p:txBody>
      </p:sp>
      <p:sp>
        <p:nvSpPr>
          <p:cNvPr id="169" name="Google Shape;169;p27"/>
          <p:cNvSpPr txBox="1"/>
          <p:nvPr>
            <p:ph idx="1" type="subTitle"/>
          </p:nvPr>
        </p:nvSpPr>
        <p:spPr>
          <a:xfrm>
            <a:off x="1066025" y="953050"/>
            <a:ext cx="7307700" cy="38994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SzPts val="1018"/>
              <a:buNone/>
            </a:pPr>
            <a:r>
              <a:rPr b="1" i="1" lang="en" sz="1700">
                <a:solidFill>
                  <a:schemeClr val="dk1"/>
                </a:solidFill>
                <a:latin typeface="Times New Roman"/>
                <a:ea typeface="Times New Roman"/>
                <a:cs typeface="Times New Roman"/>
                <a:sym typeface="Times New Roman"/>
              </a:rPr>
              <a:t>For Location Tracking</a:t>
            </a:r>
            <a:endParaRPr b="1"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TTGO TCALL from ESP32</a:t>
            </a:r>
            <a:endParaRPr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Neo6M GPS Module</a:t>
            </a:r>
            <a:endParaRPr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3.7 V 600 mAh battery</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b="1" i="1" lang="en" sz="1700">
                <a:solidFill>
                  <a:schemeClr val="dk1"/>
                </a:solidFill>
                <a:latin typeface="Times New Roman"/>
                <a:ea typeface="Times New Roman"/>
                <a:cs typeface="Times New Roman"/>
                <a:sym typeface="Times New Roman"/>
              </a:rPr>
              <a:t>For emergency features</a:t>
            </a:r>
            <a:endParaRPr b="1"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Micro Switches x 2</a:t>
            </a:r>
            <a:endParaRPr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Resistors x 2</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rPr b="1" i="1" lang="en" sz="1700">
                <a:solidFill>
                  <a:schemeClr val="dk1"/>
                </a:solidFill>
                <a:latin typeface="Times New Roman"/>
                <a:ea typeface="Times New Roman"/>
                <a:cs typeface="Times New Roman"/>
                <a:sym typeface="Times New Roman"/>
              </a:rPr>
              <a:t>Software part</a:t>
            </a:r>
            <a:endParaRPr b="1"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40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Arduino IDE</a:t>
            </a:r>
            <a:endParaRPr i="1" sz="1700">
              <a:solidFill>
                <a:schemeClr val="dk1"/>
              </a:solidFill>
              <a:latin typeface="Times New Roman"/>
              <a:ea typeface="Times New Roman"/>
              <a:cs typeface="Times New Roman"/>
              <a:sym typeface="Times New Roman"/>
            </a:endParaRPr>
          </a:p>
          <a:p>
            <a:pPr indent="-336550" lvl="0" marL="457200" rtl="0" algn="just">
              <a:lnSpc>
                <a:spcPct val="120000"/>
              </a:lnSpc>
              <a:spcBef>
                <a:spcPts val="0"/>
              </a:spcBef>
              <a:spcAft>
                <a:spcPts val="0"/>
              </a:spcAft>
              <a:buClr>
                <a:schemeClr val="dk1"/>
              </a:buClr>
              <a:buSzPts val="1700"/>
              <a:buFont typeface="Times New Roman"/>
              <a:buChar char="➢"/>
            </a:pPr>
            <a:r>
              <a:rPr i="1" lang="en" sz="1700">
                <a:solidFill>
                  <a:schemeClr val="dk1"/>
                </a:solidFill>
                <a:latin typeface="Times New Roman"/>
                <a:ea typeface="Times New Roman"/>
                <a:cs typeface="Times New Roman"/>
                <a:sym typeface="Times New Roman"/>
              </a:rPr>
              <a:t>Blynk Application</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Working</a:t>
            </a:r>
            <a:endParaRPr b="1" i="1">
              <a:solidFill>
                <a:schemeClr val="dk1"/>
              </a:solidFill>
              <a:latin typeface="Times New Roman"/>
              <a:ea typeface="Times New Roman"/>
              <a:cs typeface="Times New Roman"/>
              <a:sym typeface="Times New Roman"/>
            </a:endParaRPr>
          </a:p>
        </p:txBody>
      </p:sp>
      <p:sp>
        <p:nvSpPr>
          <p:cNvPr id="175" name="Google Shape;175;p28"/>
          <p:cNvSpPr txBox="1"/>
          <p:nvPr>
            <p:ph idx="1" type="subTitle"/>
          </p:nvPr>
        </p:nvSpPr>
        <p:spPr>
          <a:xfrm>
            <a:off x="1175150" y="9166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working of the project is quite simple. I have configured Blynk application to use GSM as the communication protocol. In the Blynk part I have provided a Map to show the location and and 5 value displays to display Latitude, Longitude, Speed, Direction and Number of satellites.</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Now, as soon as the device is powered up it gets it location by using the GPS module and then pushes it the Blynk server through GSM which is then received and displayed on the Blynk application.</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Talking about the emergency features. I do have added two microswitches in the PCB itself. Pressing one of which initiates a call to the mobile number mentioned in the code and the other sends an predefined emergency message to that number.</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Contents</a:t>
            </a:r>
            <a:endParaRPr b="1" i="1">
              <a:solidFill>
                <a:schemeClr val="dk1"/>
              </a:solidFill>
              <a:latin typeface="Times New Roman"/>
              <a:ea typeface="Times New Roman"/>
              <a:cs typeface="Times New Roman"/>
              <a:sym typeface="Times New Roman"/>
            </a:endParaRPr>
          </a:p>
        </p:txBody>
      </p:sp>
      <p:sp>
        <p:nvSpPr>
          <p:cNvPr id="72" name="Google Shape;72;p11"/>
          <p:cNvSpPr txBox="1"/>
          <p:nvPr>
            <p:ph idx="1" type="subTitle"/>
          </p:nvPr>
        </p:nvSpPr>
        <p:spPr>
          <a:xfrm>
            <a:off x="1175150" y="1062175"/>
            <a:ext cx="7307700" cy="3899400"/>
          </a:xfrm>
          <a:prstGeom prst="rect">
            <a:avLst/>
          </a:prstGeom>
        </p:spPr>
        <p:txBody>
          <a:bodyPr anchorCtr="0" anchor="t" bIns="34275" lIns="68575" spcFirstLastPara="1" rIns="68575" wrap="square" tIns="34275">
            <a:normAutofit lnSpcReduction="10000"/>
          </a:bodyPr>
          <a:lstStyle/>
          <a:p>
            <a:pPr indent="-336550" lvl="0" marL="457200" rtl="0" algn="just">
              <a:lnSpc>
                <a:spcPct val="140000"/>
              </a:lnSpc>
              <a:spcBef>
                <a:spcPts val="40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Introduction.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An Overview of the Project.</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Engineering Drawing.</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Block Diagram.</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Hardware Overview of Push Button Switch.</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Push button pinout diagram and explanation.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Interfacing Push button with ESP32.</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Blynk Application.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Source Code.</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Conclusion.</a:t>
            </a:r>
            <a:endParaRPr i="1" sz="1700">
              <a:solidFill>
                <a:schemeClr val="dk1"/>
              </a:solidFill>
              <a:latin typeface="Times New Roman"/>
              <a:ea typeface="Times New Roman"/>
              <a:cs typeface="Times New Roman"/>
              <a:sym typeface="Times New Roman"/>
            </a:endParaRPr>
          </a:p>
          <a:p>
            <a:pPr indent="-336550" lvl="0" marL="457200" rtl="0" algn="just">
              <a:lnSpc>
                <a:spcPct val="14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References.</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Blynk App</a:t>
            </a:r>
            <a:endParaRPr b="1" i="1">
              <a:solidFill>
                <a:schemeClr val="dk1"/>
              </a:solidFill>
              <a:latin typeface="Times New Roman"/>
              <a:ea typeface="Times New Roman"/>
              <a:cs typeface="Times New Roman"/>
              <a:sym typeface="Times New Roman"/>
            </a:endParaRPr>
          </a:p>
        </p:txBody>
      </p:sp>
      <p:pic>
        <p:nvPicPr>
          <p:cNvPr id="181" name="Google Shape;181;p29"/>
          <p:cNvPicPr preferRelativeResize="0"/>
          <p:nvPr/>
        </p:nvPicPr>
        <p:blipFill rotWithShape="1">
          <a:blip r:embed="rId3">
            <a:alphaModFix/>
          </a:blip>
          <a:srcRect b="11900" l="0" r="0" t="23491"/>
          <a:stretch/>
        </p:blipFill>
        <p:spPr>
          <a:xfrm>
            <a:off x="1207675" y="1120050"/>
            <a:ext cx="7345776" cy="3325050"/>
          </a:xfrm>
          <a:prstGeom prst="rect">
            <a:avLst/>
          </a:prstGeom>
          <a:noFill/>
          <a:ln>
            <a:noFill/>
          </a:ln>
        </p:spPr>
      </p:pic>
      <p:sp>
        <p:nvSpPr>
          <p:cNvPr id="182" name="Google Shape;182;p2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Blynk App</a:t>
            </a:r>
            <a:endParaRPr b="1" i="1">
              <a:solidFill>
                <a:schemeClr val="dk1"/>
              </a:solidFill>
              <a:latin typeface="Times New Roman"/>
              <a:ea typeface="Times New Roman"/>
              <a:cs typeface="Times New Roman"/>
              <a:sym typeface="Times New Roman"/>
            </a:endParaRPr>
          </a:p>
        </p:txBody>
      </p:sp>
      <p:sp>
        <p:nvSpPr>
          <p:cNvPr id="188" name="Google Shape;188;p30"/>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With Blynk, you can create smartphone applications that allow you to easily interact with microcontrollers or even full computers such as the Raspberry Pi.</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The main focus of the Blynk platform is to make it super-easy to develop the mobile phone application. As you will see in this course, developing a mobile app that can talk to your Arduino is as easy as dragging a widget and configuring a pin.</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With Blynk, you can control an LED or a motor from your mobile phone with literally zero programming. But don’t let this simplicity make you think that Blynk is only useful for trivial applications. Blynk is a robust and scalable tool that is used by hobbyists and the industry alike.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Blynk App</a:t>
            </a:r>
            <a:endParaRPr b="1" i="1">
              <a:solidFill>
                <a:schemeClr val="dk1"/>
              </a:solidFill>
              <a:latin typeface="Times New Roman"/>
              <a:ea typeface="Times New Roman"/>
              <a:cs typeface="Times New Roman"/>
              <a:sym typeface="Times New Roman"/>
            </a:endParaRPr>
          </a:p>
        </p:txBody>
      </p:sp>
      <p:pic>
        <p:nvPicPr>
          <p:cNvPr id="194" name="Google Shape;194;p31"/>
          <p:cNvPicPr preferRelativeResize="0"/>
          <p:nvPr/>
        </p:nvPicPr>
        <p:blipFill rotWithShape="1">
          <a:blip r:embed="rId3">
            <a:alphaModFix/>
          </a:blip>
          <a:srcRect b="11176" l="6480" r="0" t="20592"/>
          <a:stretch/>
        </p:blipFill>
        <p:spPr>
          <a:xfrm>
            <a:off x="1250925" y="1120375"/>
            <a:ext cx="7231925" cy="32956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Blynk App</a:t>
            </a:r>
            <a:endParaRPr b="1" i="1">
              <a:solidFill>
                <a:schemeClr val="dk1"/>
              </a:solidFill>
              <a:latin typeface="Times New Roman"/>
              <a:ea typeface="Times New Roman"/>
              <a:cs typeface="Times New Roman"/>
              <a:sym typeface="Times New Roman"/>
            </a:endParaRPr>
          </a:p>
        </p:txBody>
      </p:sp>
      <p:sp>
        <p:nvSpPr>
          <p:cNvPr id="200" name="Google Shape;200;p32"/>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It allows to create one or more projects.</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Each project can contain graphical widgets, like virtual LEDs, buttons, value displays and even a text terminal, and can interact with one or more devices. With the help of the Blynk library, it is possible to control Arduino or ESP32 pins directly from your phone, without having to write any code at all.</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It is also possible to share a project with friends and even customers so that they can access the connected devices but not be able to modify the project. Imagine a scenario where you build a smartphone application where you can control lights, window blinds and room temperature from your phone. You can share the project with other family members so that they can also access the functionality.</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idx="1" type="subTitle"/>
          </p:nvPr>
        </p:nvSpPr>
        <p:spPr>
          <a:xfrm>
            <a:off x="1175150" y="7638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TTGO T-Call pin definitions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MODEM_RST            5</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MODEM_PWKEY          4</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MODEM_POWER_ON       23</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MODEM_TX             27</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MODEM_RX             26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I2C_SDA              21</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I2C_SCL              22</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&lt;TinyGPS++.h&gt; //https://github.com/mikalhart/TinyGPSPlus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&lt;AceButton.h&gt; // https://github.com/bxparks/AceButton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BLYNK_PRINT Serial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BLYNK_HEARTBEAT 30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TINY_GSM_MODEM_SIM800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&lt;TinyGsmClient.h&gt; // https://github.com/vshymanskyy/TinyGSM</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&lt;BlynkSimpleSIM800.h&gt; //https://github.com/blynkkk/blynk-library</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&lt;Wire.h&gt;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#include &lt;TinyGsmClient.h&gt;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#include "utilities.h"</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p:txBody>
      </p:sp>
      <p:sp>
        <p:nvSpPr>
          <p:cNvPr id="206" name="Google Shape;206;p33"/>
          <p:cNvSpPr txBox="1"/>
          <p:nvPr>
            <p:ph type="ctrTitle"/>
          </p:nvPr>
        </p:nvSpPr>
        <p:spPr>
          <a:xfrm>
            <a:off x="1175150" y="554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using namespace ace_button;</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//Buttons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SMS_Button 34</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Call_Button 35</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Emergency Number and Message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String message = "It's an Emergency. I'm at this location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String mobile_number = "Mobile Number with country code";</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String message_with_data;</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Variables for storing GPS Data</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float latitude;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float longitude;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float speed;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float satellites;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String direction;</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
        <p:nvSpPr>
          <p:cNvPr id="212" name="Google Shape;212;p3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Switch</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ButtonConfig config1;</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AceButton call_button(&amp;config1);</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ButtonConfig config2;</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AceButton sms_button(&amp;config2);</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void handleEvent_call(AceButton*, uint8_t, uint8_t);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void handleEvent_sms(AceButton*, uint8_t, uint8_t);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Set serial for GPS Module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SerialMon Serial</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Hardware Serial for builtin GSM Module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#define SerialAT Serial1</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const char apn[]  = "www";</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const char user[] =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const char pass[] =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
        <p:nvSpPr>
          <p:cNvPr id="218" name="Google Shape;218;p3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6"/>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You should get Auth Token in the Blynk App.</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Go to the Project Settings (nut icon).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const char auth[] = "YOUR_AUTH_TOKEN";</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//static const int RXPin = 4, TXPin = 5;</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static const uint32_t GPSBaud = 9600;</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TinyGPSPlus gps;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WidgetMap myMap(V0);</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//SoftwareSerial ss(RXPin, TXPin);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BlynkTimer timer;</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TinyGsm modem(SerialAT);</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rPr lang="en" sz="900">
                <a:solidFill>
                  <a:schemeClr val="dk1"/>
                </a:solidFill>
                <a:highlight>
                  <a:srgbClr val="FFFFFF"/>
                </a:highlight>
                <a:latin typeface="Consolas"/>
                <a:ea typeface="Consolas"/>
                <a:cs typeface="Consolas"/>
                <a:sym typeface="Consolas"/>
              </a:rPr>
              <a:t>unsigned</a:t>
            </a:r>
            <a:r>
              <a:rPr lang="en" sz="900">
                <a:solidFill>
                  <a:srgbClr val="24292E"/>
                </a:solidFill>
                <a:highlight>
                  <a:srgbClr val="FFFFFF"/>
                </a:highlight>
                <a:latin typeface="Consolas"/>
                <a:ea typeface="Consolas"/>
                <a:cs typeface="Consolas"/>
                <a:sym typeface="Consolas"/>
              </a:rPr>
              <a:t> </a:t>
            </a:r>
            <a:r>
              <a:rPr lang="en" sz="900">
                <a:solidFill>
                  <a:schemeClr val="dk1"/>
                </a:solidFill>
                <a:highlight>
                  <a:srgbClr val="FFFFFF"/>
                </a:highlight>
                <a:latin typeface="Consolas"/>
                <a:ea typeface="Consolas"/>
                <a:cs typeface="Consolas"/>
                <a:sym typeface="Consolas"/>
              </a:rPr>
              <a:t>int</a:t>
            </a:r>
            <a:r>
              <a:rPr lang="en" sz="900">
                <a:solidFill>
                  <a:srgbClr val="24292E"/>
                </a:solidFill>
                <a:highlight>
                  <a:srgbClr val="FFFFFF"/>
                </a:highlight>
                <a:latin typeface="Consolas"/>
                <a:ea typeface="Consolas"/>
                <a:cs typeface="Consolas"/>
                <a:sym typeface="Consolas"/>
              </a:rPr>
              <a:t> move_index = </a:t>
            </a:r>
            <a:r>
              <a:rPr lang="en" sz="900">
                <a:solidFill>
                  <a:schemeClr val="dk1"/>
                </a:solidFill>
                <a:highlight>
                  <a:srgbClr val="FFFFFF"/>
                </a:highlight>
                <a:latin typeface="Consolas"/>
                <a:ea typeface="Consolas"/>
                <a:cs typeface="Consolas"/>
                <a:sym typeface="Consolas"/>
              </a:rPr>
              <a:t>1</a:t>
            </a:r>
            <a:r>
              <a:rPr lang="en" sz="900">
                <a:solidFill>
                  <a:srgbClr val="24292E"/>
                </a:solidFill>
                <a:highlight>
                  <a:srgbClr val="FFFFFF"/>
                </a:highlight>
                <a:latin typeface="Consolas"/>
                <a:ea typeface="Consolas"/>
                <a:cs typeface="Consolas"/>
                <a:sym typeface="Consolas"/>
              </a:rPr>
              <a:t>;</a:t>
            </a:r>
            <a:endParaRPr i="1" sz="1700">
              <a:solidFill>
                <a:schemeClr val="dk1"/>
              </a:solidFill>
              <a:latin typeface="Times New Roman"/>
              <a:ea typeface="Times New Roman"/>
              <a:cs typeface="Times New Roman"/>
              <a:sym typeface="Times New Roman"/>
            </a:endParaRPr>
          </a:p>
        </p:txBody>
      </p:sp>
      <p:sp>
        <p:nvSpPr>
          <p:cNvPr id="224" name="Google Shape;224;p3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7"/>
          <p:cNvSpPr txBox="1"/>
          <p:nvPr>
            <p:ph type="ctrTitle"/>
          </p:nvPr>
        </p:nvSpPr>
        <p:spPr>
          <a:xfrm>
            <a:off x="1175150" y="222450"/>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30" name="Google Shape;230;p37"/>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void setup()</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Set console baud rate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Serial.begin(9600);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delay(10);</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Keep power when running from battery</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Wire.begin(I2C_SDA, I2C_SCL);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bool   isOk = setPowerBoostKeepOn(1);</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SerialMon.println(String("IP5306 KeepOn ") + (isOk ? "OK" : "FAIL"));</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Set-up modem reset, enable, power pins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pinMode(MODEM_PWKEY, OUTPUT);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pinMode(MODEM_RST, OUTPUT);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pinMode(MODEM_POWER_ON, OUTPUT);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pinMode(SMS_Button, INPUT);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pinMode(Call_Button, INPUT);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900">
              <a:solidFill>
                <a:srgbClr val="24292E"/>
              </a:solidFill>
              <a:highlight>
                <a:srgbClr val="FFFFFF"/>
              </a:highlight>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36" name="Google Shape;236;p38"/>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pinMode(SMS_Button, INPUT);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pinMode(Call_Button, INPUT);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digitalWrite(MODEM_PWKEY, LOW);</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digitalWrite(MODEM_RST, HIGH);</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digitalWrite(MODEM_POWER_ON, HIGH);</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Set GSM module baud rate and UART pins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SerialAT.begin(115200, SERIAL_8N1, MODEM_RX, MODEM_TX);</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delay(3000);</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Restart takes quite some time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 To skip it, call init() instead of restart()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SerialMon.println("Initializing modem...");</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rPr lang="en" sz="900">
                <a:solidFill>
                  <a:srgbClr val="24292E"/>
                </a:solidFill>
                <a:highlight>
                  <a:srgbClr val="FFFFFF"/>
                </a:highlight>
                <a:latin typeface="Consolas"/>
                <a:ea typeface="Consolas"/>
                <a:cs typeface="Consolas"/>
                <a:sym typeface="Consolas"/>
              </a:rPr>
              <a:t> modem.restart();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None/>
            </a:pPr>
            <a:r>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Introduction</a:t>
            </a:r>
            <a:endParaRPr b="1" i="1">
              <a:solidFill>
                <a:schemeClr val="dk1"/>
              </a:solidFill>
              <a:latin typeface="Times New Roman"/>
              <a:ea typeface="Times New Roman"/>
              <a:cs typeface="Times New Roman"/>
              <a:sym typeface="Times New Roman"/>
            </a:endParaRPr>
          </a:p>
        </p:txBody>
      </p:sp>
      <p:sp>
        <p:nvSpPr>
          <p:cNvPr id="78" name="Google Shape;78;p12"/>
          <p:cNvSpPr txBox="1"/>
          <p:nvPr>
            <p:ph idx="1" type="subTitle"/>
          </p:nvPr>
        </p:nvSpPr>
        <p:spPr>
          <a:xfrm>
            <a:off x="1175150" y="1062175"/>
            <a:ext cx="7307700" cy="3899400"/>
          </a:xfrm>
          <a:prstGeom prst="rect">
            <a:avLst/>
          </a:prstGeom>
        </p:spPr>
        <p:txBody>
          <a:bodyPr anchorCtr="0" anchor="t" bIns="34275" lIns="68575" spcFirstLastPara="1" rIns="68575" wrap="square" tIns="34275">
            <a:normAutofit/>
          </a:bodyPr>
          <a:lstStyle/>
          <a:p>
            <a:pPr indent="0" lvl="0" marL="0" rtl="0" algn="just">
              <a:lnSpc>
                <a:spcPct val="140000"/>
              </a:lnSpc>
              <a:spcBef>
                <a:spcPts val="400"/>
              </a:spcBef>
              <a:spcAft>
                <a:spcPts val="0"/>
              </a:spcAft>
              <a:buNone/>
            </a:pPr>
            <a:r>
              <a:rPr i="1" lang="en" sz="1700">
                <a:solidFill>
                  <a:schemeClr val="dk1"/>
                </a:solidFill>
                <a:latin typeface="Times New Roman"/>
                <a:ea typeface="Times New Roman"/>
                <a:cs typeface="Times New Roman"/>
                <a:sym typeface="Times New Roman"/>
              </a:rPr>
              <a:t>This presentation includes the details regarding one of the basic task of our project, which is the </a:t>
            </a:r>
            <a:r>
              <a:rPr b="1" i="1" lang="en" sz="1700">
                <a:solidFill>
                  <a:schemeClr val="dk1"/>
                </a:solidFill>
                <a:latin typeface="Times New Roman"/>
                <a:ea typeface="Times New Roman"/>
                <a:cs typeface="Times New Roman"/>
                <a:sym typeface="Times New Roman"/>
              </a:rPr>
              <a:t>Interfacing of push button switch with ESP32 Microcontroller Board</a:t>
            </a:r>
            <a:r>
              <a:rPr i="1" lang="en" sz="1700">
                <a:solidFill>
                  <a:schemeClr val="dk1"/>
                </a:solidFill>
                <a:latin typeface="Times New Roman"/>
                <a:ea typeface="Times New Roman"/>
                <a:cs typeface="Times New Roman"/>
                <a:sym typeface="Times New Roman"/>
              </a:rPr>
              <a:t>.  As a part of that, we will explain major details of the NEO-6M GPS Module as well.</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9"/>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42" name="Google Shape;242;p39"/>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String modemInfo = modem.getModemInfo();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SerialMon.print("Modem: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SerialMon.println(modemInfo);</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Unlock your SIM card with a PIN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//modem.simUnlock("1234");</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SerialMon.print("Waiting for network...");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(!modem.waitForNetwork(240000L))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fail");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delay(10000);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return;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OK");</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0"/>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48" name="Google Shape;248;p40"/>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(modem.isNetworkConnected())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SerialMon.println("Network connected");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SerialMon.print(F("Connecting to APN: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SerialMon.print(apn);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(!modem.gprsConnect(apn, user, pass))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fail");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delay(10000);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return;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OK");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ss.begin(GPSBaud);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Blynk.begin(auth, modem, apn, user, pass);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timer.setInterval(5000L, checkGPS);</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config1.setEventHandler(handleEvent_call);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config2.setEventHandler(handleEvent_sms);</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1"/>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54" name="Google Shape;254;p41"/>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call_button.init(Call_Button);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sms_button.init(SMS_Button);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checkGPS()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(gps.charsProcessed() &lt; 10)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//Serial.println(F("No GPS detected: check wiring."));</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Blynk.virtualWrite(V4, "GPS ERROR");</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loop()</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while (Serial.available() &gt; 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(gps.encode(Serial.read()))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displayInfo();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2"/>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60" name="Google Shape;260;p42"/>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Blynk.run();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timer.run();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sms_button.check();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call_button.check();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displayInfo()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(gps.location.isValid()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latitude = (gps.location.lat());     //Storing the Lat. and Lon.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longitude = (gps.location.lng());</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66" name="Google Shape;266;p43"/>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//Serial.println(latitude, 6);  // float to x decimal places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//Serial.print("LONG: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//Serial.println(longitude,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Blynk.virtualWrite(V1, String(latitude,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Blynk.virtualWrite(V2, String(longitude,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myMap.location(move_index, latitude, longitude, "GPS_Location");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speed = gps.speed.kmph();               //get speed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Blynk.virtualWrite(V3, speed);</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direction = TinyGPSPlus::cardinal(gps.course.value()); // get the direction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Blynk.virtualWrite(V4, direction);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satellites = gps.satellites.value();    //get number of satellites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Blynk.virtualWrite(V5, satellites);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SzPts val="1100"/>
              <a:buNone/>
            </a:pPr>
            <a:r>
              <a:rPr lang="en" sz="900">
                <a:solidFill>
                  <a:srgbClr val="24292E"/>
                </a:solidFill>
                <a:highlight>
                  <a:srgbClr val="FFFFFF"/>
                </a:highlight>
                <a:latin typeface="Consolas"/>
                <a:ea typeface="Consolas"/>
                <a:cs typeface="Consolas"/>
                <a:sym typeface="Consolas"/>
              </a:rPr>
              <a:t>}</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4"/>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digitalWrite(MODEM_PWKEY, LOW);</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digitalWrite(MODEM_RST, HIGH);</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digitalWrite(MODEM_POWER_ON, HIGH);</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Set GSM module baud rate and UART pins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SerialAT.begin(115200, SERIAL_8N1, MODEM_RX, MODEM_TX);</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delay(3000);</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Restart takes quite some time</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To skip it, call init() instead of restart()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SerialMon.println("Initializing modem...");</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modem.restart();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String modemInfo = modem.getModemInfo();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SerialMon.print("Modem: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SerialMon.println(modemInfo);</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Unlock your SIM card with a PIN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//modem.simUnlock("1234");</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SerialMon.print("Waiting for network...");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(!modem.waitForNetwork(240000L))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fail");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delay(10000);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return;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OK");</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(modem.isNetworkConnected())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SerialMon.println("Network connected");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SerialMon.print(F("Connecting to APN: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SerialMon.print(apn);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(!modem.gprsConnect(apn, user, pass))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fail");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delay(10000);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return;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SerialMon.println(" OK");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  ss.begin(GPSBaud);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Blynk.begin(auth, modem, apn, user, pass);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timer.setInterval(5000L, checkGPS);</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config1.setEventHandler(handleEvent_call);</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config2.setEventHandler(handleEvent_sms);</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call_button.init(Call_Button);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sms_button.init(SMS_Button);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checkGPS()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(gps.charsProcessed() &lt; 10)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//Serial.println(F("No GPS detected: check wiring."));</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Blynk.virtualWrite(V4, "GPS ERROR");</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loop()</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while (Serial.available() &gt; 0)</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(gps.encode(Serial.read()))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displayInfo();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Blynk.run();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timer.run();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sms_button.check();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call_button.check();</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void displayInfo()</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if (gps.location.isValid()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latitude = (gps.location.lat());     //Storing the Lat. and Lon.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longitude = (gps.location.lng());</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//Serial.println(latitude, 6);  // float to x decimal places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//Serial.print("LONG: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//Serial.println(longitude,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Blynk.virtualWrite(V1, String(latitude,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Blynk.virtualWrite(V2, String(longitude, 6));</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myMap.location(move_index, latitude, longitude, "GPS_Location");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speed = gps.speed.kmph();               //get speed</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Blynk.virtualWrite(V3, speed);</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direction = TinyGPSPlus::cardinal(gps.course.value()); // get the direction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Blynk.virtualWrite(V4, direction);</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satellites = gps.satellites.value();    //get number of satellites</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Blynk.virtualWrite(V5, satellites);</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t/>
            </a:r>
            <a:endParaRPr sz="900">
              <a:solidFill>
                <a:srgbClr val="24292E"/>
              </a:solidFill>
              <a:highlight>
                <a:srgbClr val="FFFFFF"/>
              </a:highlight>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900">
                <a:solidFill>
                  <a:srgbClr val="24292E"/>
                </a:solidFill>
                <a:highlight>
                  <a:srgbClr val="FFFFFF"/>
                </a:highlight>
                <a:latin typeface="Consolas"/>
                <a:ea typeface="Consolas"/>
                <a:cs typeface="Consolas"/>
                <a:sym typeface="Consolas"/>
              </a:rPr>
              <a:t> //Serial.println();</a:t>
            </a:r>
            <a:endParaRPr sz="900">
              <a:solidFill>
                <a:srgbClr val="24292E"/>
              </a:solidFill>
              <a:highlight>
                <a:srgbClr val="FFFFFF"/>
              </a:highlight>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
        <p:nvSpPr>
          <p:cNvPr id="272" name="Google Shape;272;p4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78" name="Google Shape;278;p45"/>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SzPts val="1100"/>
              <a:buNone/>
            </a:pPr>
            <a:r>
              <a:rPr lang="en" sz="1200">
                <a:solidFill>
                  <a:srgbClr val="24292E"/>
                </a:solidFill>
                <a:latin typeface="Consolas"/>
                <a:ea typeface="Consolas"/>
                <a:cs typeface="Consolas"/>
                <a:sym typeface="Consolas"/>
              </a:rPr>
              <a:t>// function to send sms</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void handleEvent_sms(AceButton* /* button */, uint8_t eventType,</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uint8_t /* buttonState */) {</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switch (eventType) {</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case AceButton::kEventPressed:</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 Serial.println("kEventPressed");</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message_with_data = message + "Latitude = " + (String)latitude + "Longitude = " + (String)longitude;</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modem.sendSMS(mobile_number, message_with_data);</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message_with_data = "";</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break;</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case AceButton::kEventReleased:</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//Serial.println("kEventReleased");</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break;</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 }</a:t>
            </a:r>
            <a:endParaRPr sz="1200">
              <a:solidFill>
                <a:srgbClr val="24292E"/>
              </a:solidFill>
              <a:latin typeface="Consolas"/>
              <a:ea typeface="Consolas"/>
              <a:cs typeface="Consolas"/>
              <a:sym typeface="Consolas"/>
            </a:endParaRPr>
          </a:p>
          <a:p>
            <a:pPr indent="0" lvl="0" marL="0" rtl="0" algn="l">
              <a:lnSpc>
                <a:spcPct val="142857"/>
              </a:lnSpc>
              <a:spcBef>
                <a:spcPts val="0"/>
              </a:spcBef>
              <a:spcAft>
                <a:spcPts val="0"/>
              </a:spcAft>
              <a:buClr>
                <a:schemeClr val="dk1"/>
              </a:buClr>
              <a:buSzPts val="1100"/>
              <a:buFont typeface="Arial"/>
              <a:buNone/>
            </a:pPr>
            <a:r>
              <a:rPr lang="en" sz="1200">
                <a:solidFill>
                  <a:srgbClr val="24292E"/>
                </a:solidFill>
                <a:latin typeface="Consolas"/>
                <a:ea typeface="Consolas"/>
                <a:cs typeface="Consolas"/>
                <a:sym typeface="Consolas"/>
              </a:rPr>
              <a:t>}</a:t>
            </a:r>
            <a:endParaRPr sz="1200">
              <a:solidFill>
                <a:srgbClr val="24292E"/>
              </a:solidFill>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300">
              <a:solidFill>
                <a:srgbClr val="708090"/>
              </a:solidFill>
              <a:highlight>
                <a:srgbClr val="F5F2F0"/>
              </a:highlight>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6"/>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Source Code</a:t>
            </a:r>
            <a:endParaRPr b="1" i="1">
              <a:solidFill>
                <a:schemeClr val="dk1"/>
              </a:solidFill>
              <a:latin typeface="Times New Roman"/>
              <a:ea typeface="Times New Roman"/>
              <a:cs typeface="Times New Roman"/>
              <a:sym typeface="Times New Roman"/>
            </a:endParaRPr>
          </a:p>
        </p:txBody>
      </p:sp>
      <p:sp>
        <p:nvSpPr>
          <p:cNvPr id="284" name="Google Shape;284;p46"/>
          <p:cNvSpPr txBox="1"/>
          <p:nvPr>
            <p:ph idx="1" type="subTitle"/>
          </p:nvPr>
        </p:nvSpPr>
        <p:spPr>
          <a:xfrm>
            <a:off x="1175150" y="971375"/>
            <a:ext cx="7307700" cy="3990300"/>
          </a:xfrm>
          <a:prstGeom prst="rect">
            <a:avLst/>
          </a:prstGeom>
        </p:spPr>
        <p:txBody>
          <a:bodyPr anchorCtr="0" anchor="t" bIns="34275" lIns="68575" spcFirstLastPara="1" rIns="68575" wrap="square" tIns="34275">
            <a:noAutofit/>
          </a:bodyPr>
          <a:lstStyle/>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function to do call </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void handleEvent_call(AceButton* /* button */, uint8_t eventType,</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uint8_t /* buttonState */) {</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switch (eventType) {</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case AceButton::kEventPressed:</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 Serial.println("kEventPressed");</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modem.callNumber(mobile_number);</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break;</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case AceButton::kEventReleased:</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//Serial.println("kEventReleased");</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break;</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 }</a:t>
            </a:r>
            <a:endParaRPr sz="1400">
              <a:solidFill>
                <a:srgbClr val="24292E"/>
              </a:solidFill>
              <a:latin typeface="Consolas"/>
              <a:ea typeface="Consolas"/>
              <a:cs typeface="Consolas"/>
              <a:sym typeface="Consolas"/>
            </a:endParaRPr>
          </a:p>
          <a:p>
            <a:pPr indent="0" lvl="0" marL="0" rtl="0" algn="l">
              <a:lnSpc>
                <a:spcPct val="142857"/>
              </a:lnSpc>
              <a:spcBef>
                <a:spcPts val="0"/>
              </a:spcBef>
              <a:spcAft>
                <a:spcPts val="0"/>
              </a:spcAft>
              <a:buNone/>
            </a:pPr>
            <a:r>
              <a:rPr lang="en" sz="1400">
                <a:solidFill>
                  <a:srgbClr val="24292E"/>
                </a:solidFill>
                <a:latin typeface="Consolas"/>
                <a:ea typeface="Consolas"/>
                <a:cs typeface="Consolas"/>
                <a:sym typeface="Consolas"/>
              </a:rPr>
              <a:t>}</a:t>
            </a:r>
            <a:endParaRPr sz="1400">
              <a:solidFill>
                <a:srgbClr val="24292E"/>
              </a:solidFill>
              <a:latin typeface="Consolas"/>
              <a:ea typeface="Consolas"/>
              <a:cs typeface="Consolas"/>
              <a:sym typeface="Consolas"/>
            </a:endParaRPr>
          </a:p>
          <a:p>
            <a:pPr indent="0" lvl="0" marL="0" rtl="0" algn="just">
              <a:lnSpc>
                <a:spcPct val="120000"/>
              </a:lnSpc>
              <a:spcBef>
                <a:spcPts val="400"/>
              </a:spcBef>
              <a:spcAft>
                <a:spcPts val="0"/>
              </a:spcAft>
              <a:buSzPts val="1018"/>
              <a:buNone/>
            </a:pPr>
            <a:r>
              <a:t/>
            </a:r>
            <a:endParaRPr sz="1500">
              <a:solidFill>
                <a:srgbClr val="708090"/>
              </a:solidFill>
              <a:highlight>
                <a:srgbClr val="F5F2F0"/>
              </a:highlight>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7"/>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Conclusion</a:t>
            </a:r>
            <a:endParaRPr b="1" i="1">
              <a:solidFill>
                <a:schemeClr val="dk1"/>
              </a:solidFill>
              <a:latin typeface="Times New Roman"/>
              <a:ea typeface="Times New Roman"/>
              <a:cs typeface="Times New Roman"/>
              <a:sym typeface="Times New Roman"/>
            </a:endParaRPr>
          </a:p>
        </p:txBody>
      </p:sp>
      <p:sp>
        <p:nvSpPr>
          <p:cNvPr id="290" name="Google Shape;290;p47"/>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40000"/>
              </a:lnSpc>
              <a:spcBef>
                <a:spcPts val="400"/>
              </a:spcBef>
              <a:spcAft>
                <a:spcPts val="0"/>
              </a:spcAft>
              <a:buSzPts val="1100"/>
              <a:buNone/>
            </a:pPr>
            <a:r>
              <a:rPr i="1" lang="en" sz="1700">
                <a:solidFill>
                  <a:schemeClr val="dk1"/>
                </a:solidFill>
                <a:latin typeface="Times New Roman"/>
                <a:ea typeface="Times New Roman"/>
                <a:cs typeface="Times New Roman"/>
                <a:sym typeface="Times New Roman"/>
              </a:rPr>
              <a:t>In this presentation we discussed the details regarding one of the basic task of our project, which is the </a:t>
            </a:r>
            <a:r>
              <a:rPr b="1" i="1" lang="en" sz="1700">
                <a:solidFill>
                  <a:schemeClr val="dk1"/>
                </a:solidFill>
                <a:latin typeface="Times New Roman"/>
                <a:ea typeface="Times New Roman"/>
                <a:cs typeface="Times New Roman"/>
                <a:sym typeface="Times New Roman"/>
              </a:rPr>
              <a:t>Interfacing of Push button switch with ESP32 Microcontroller Board</a:t>
            </a:r>
            <a:r>
              <a:rPr i="1" lang="en" sz="1700">
                <a:solidFill>
                  <a:schemeClr val="dk1"/>
                </a:solidFill>
                <a:latin typeface="Times New Roman"/>
                <a:ea typeface="Times New Roman"/>
                <a:cs typeface="Times New Roman"/>
                <a:sym typeface="Times New Roman"/>
              </a:rPr>
              <a:t>.  As a part of that, we explained major details of the Push button switch as well.</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SzPts val="1100"/>
              <a:buNone/>
            </a:pPr>
            <a:r>
              <a:t/>
            </a:r>
            <a:endParaRPr i="1" sz="1700">
              <a:solidFill>
                <a:schemeClr val="dk1"/>
              </a:solidFill>
              <a:latin typeface="Times New Roman"/>
              <a:ea typeface="Times New Roman"/>
              <a:cs typeface="Times New Roman"/>
              <a:sym typeface="Times New Roman"/>
            </a:endParaRPr>
          </a:p>
          <a:p>
            <a:pPr indent="0" lvl="0" marL="0" rtl="0" algn="just">
              <a:lnSpc>
                <a:spcPct val="140000"/>
              </a:lnSpc>
              <a:spcBef>
                <a:spcPts val="400"/>
              </a:spcBef>
              <a:spcAft>
                <a:spcPts val="0"/>
              </a:spcAft>
              <a:buSzPts val="1100"/>
              <a:buNone/>
            </a:pPr>
            <a:r>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8"/>
          <p:cNvSpPr txBox="1"/>
          <p:nvPr>
            <p:ph type="ctrTitle"/>
          </p:nvPr>
        </p:nvSpPr>
        <p:spPr>
          <a:xfrm>
            <a:off x="1175150" y="141850"/>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References</a:t>
            </a:r>
            <a:endParaRPr b="1" i="1">
              <a:solidFill>
                <a:schemeClr val="dk1"/>
              </a:solidFill>
              <a:latin typeface="Times New Roman"/>
              <a:ea typeface="Times New Roman"/>
              <a:cs typeface="Times New Roman"/>
              <a:sym typeface="Times New Roman"/>
            </a:endParaRPr>
          </a:p>
        </p:txBody>
      </p:sp>
      <p:sp>
        <p:nvSpPr>
          <p:cNvPr id="296" name="Google Shape;296;p48"/>
          <p:cNvSpPr txBox="1"/>
          <p:nvPr>
            <p:ph idx="1" type="subTitle"/>
          </p:nvPr>
        </p:nvSpPr>
        <p:spPr>
          <a:xfrm>
            <a:off x="891750" y="775550"/>
            <a:ext cx="8137200" cy="4168800"/>
          </a:xfrm>
          <a:prstGeom prst="rect">
            <a:avLst/>
          </a:prstGeom>
        </p:spPr>
        <p:txBody>
          <a:bodyPr anchorCtr="0" anchor="t" bIns="34275" lIns="68575" spcFirstLastPara="1" rIns="68575" wrap="square" tIns="34275">
            <a:noAutofit/>
          </a:bodyPr>
          <a:lstStyle/>
          <a:p>
            <a:pPr indent="-330200" lvl="0" marL="457200" rtl="0" algn="l">
              <a:lnSpc>
                <a:spcPct val="115000"/>
              </a:lnSpc>
              <a:spcBef>
                <a:spcPts val="400"/>
              </a:spcBef>
              <a:spcAft>
                <a:spcPts val="0"/>
              </a:spcAft>
              <a:buClr>
                <a:schemeClr val="dk1"/>
              </a:buClr>
              <a:buSzPts val="1600"/>
              <a:buFont typeface="Times New Roman"/>
              <a:buChar char="➢"/>
            </a:pPr>
            <a:r>
              <a:rPr i="1" lang="en" sz="1600">
                <a:solidFill>
                  <a:schemeClr val="dk1"/>
                </a:solidFill>
                <a:latin typeface="Times New Roman"/>
                <a:ea typeface="Times New Roman"/>
                <a:cs typeface="Times New Roman"/>
                <a:sym typeface="Times New Roman"/>
              </a:rPr>
              <a:t>Components 101. (2018, March 6). Push button Switch. </a:t>
            </a:r>
            <a:r>
              <a:rPr i="1" lang="en" sz="1600" u="sng">
                <a:solidFill>
                  <a:schemeClr val="hlink"/>
                </a:solidFill>
                <a:latin typeface="Times New Roman"/>
                <a:ea typeface="Times New Roman"/>
                <a:cs typeface="Times New Roman"/>
                <a:sym typeface="Times New Roman"/>
                <a:hlinkClick r:id="rId3"/>
              </a:rPr>
              <a:t>https://components101.com/switches/push-button</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i="1" lang="en" sz="1600">
                <a:solidFill>
                  <a:schemeClr val="dk1"/>
                </a:solidFill>
                <a:latin typeface="Times New Roman"/>
                <a:ea typeface="Times New Roman"/>
                <a:cs typeface="Times New Roman"/>
                <a:sym typeface="Times New Roman"/>
              </a:rPr>
              <a:t>Stempedia. (n.d.).  What is Tactile Switch or Push Button? </a:t>
            </a:r>
            <a:r>
              <a:rPr i="1" lang="en" sz="1600" u="sng">
                <a:solidFill>
                  <a:schemeClr val="hlink"/>
                </a:solidFill>
                <a:latin typeface="Times New Roman"/>
                <a:ea typeface="Times New Roman"/>
                <a:cs typeface="Times New Roman"/>
                <a:sym typeface="Times New Roman"/>
                <a:hlinkClick r:id="rId4"/>
              </a:rPr>
              <a:t>https://thestempedia.com/tutorials/what-is-tactile-switch-or-push-buttons/</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i="1" lang="en" sz="1600">
                <a:solidFill>
                  <a:schemeClr val="dk1"/>
                </a:solidFill>
                <a:latin typeface="Times New Roman"/>
                <a:ea typeface="Times New Roman"/>
                <a:cs typeface="Times New Roman"/>
                <a:sym typeface="Times New Roman"/>
              </a:rPr>
              <a:t>HDK</a:t>
            </a:r>
            <a:r>
              <a:rPr i="1" lang="en" sz="1600">
                <a:solidFill>
                  <a:schemeClr val="dk1"/>
                </a:solidFill>
                <a:latin typeface="Times New Roman"/>
                <a:ea typeface="Times New Roman"/>
                <a:cs typeface="Times New Roman"/>
                <a:sym typeface="Times New Roman"/>
              </a:rPr>
              <a:t>. (2007. May 29). Tactile switches, Data Sheet. </a:t>
            </a:r>
            <a:r>
              <a:rPr i="1" lang="en" sz="1600" u="sng">
                <a:solidFill>
                  <a:schemeClr val="hlink"/>
                </a:solidFill>
                <a:latin typeface="Times New Roman"/>
                <a:ea typeface="Times New Roman"/>
                <a:cs typeface="Times New Roman"/>
                <a:sym typeface="Times New Roman"/>
                <a:hlinkClick r:id="rId5"/>
              </a:rPr>
              <a:t>https://components101.com/asset/sites/default/files/component_datasheet/Push-Button.pdf</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chemeClr val="dk1"/>
              </a:buClr>
              <a:buSzPts val="1500"/>
              <a:buFont typeface="Times New Roman"/>
              <a:buChar char="➢"/>
            </a:pPr>
            <a:r>
              <a:rPr i="1" lang="en" sz="1600">
                <a:solidFill>
                  <a:schemeClr val="dk1"/>
                </a:solidFill>
                <a:latin typeface="Times New Roman"/>
                <a:ea typeface="Times New Roman"/>
                <a:cs typeface="Times New Roman"/>
                <a:sym typeface="Times New Roman"/>
              </a:rPr>
              <a:t>Microcontrollers Lab</a:t>
            </a:r>
            <a:r>
              <a:rPr i="1" lang="en" sz="1600">
                <a:solidFill>
                  <a:schemeClr val="dk1"/>
                </a:solidFill>
                <a:latin typeface="Times New Roman"/>
                <a:ea typeface="Times New Roman"/>
                <a:cs typeface="Times New Roman"/>
                <a:sym typeface="Times New Roman"/>
              </a:rPr>
              <a:t> (n.d.).  Push button with ESP32 – GPIO pins as digital input </a:t>
            </a:r>
            <a:r>
              <a:rPr i="1" lang="en" sz="1600" u="sng">
                <a:solidFill>
                  <a:schemeClr val="hlink"/>
                </a:solidFill>
                <a:latin typeface="Times New Roman"/>
                <a:ea typeface="Times New Roman"/>
                <a:cs typeface="Times New Roman"/>
                <a:sym typeface="Times New Roman"/>
                <a:hlinkClick r:id="rId6"/>
              </a:rPr>
              <a:t>https://microcontrollerslab.com/push-button-esp32-gpio-digital-input/</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i="1" lang="en" sz="1600">
                <a:solidFill>
                  <a:schemeClr val="dk1"/>
                </a:solidFill>
                <a:latin typeface="Times New Roman"/>
                <a:ea typeface="Times New Roman"/>
                <a:cs typeface="Times New Roman"/>
                <a:sym typeface="Times New Roman"/>
              </a:rPr>
              <a:t>Techiesms. (2020, June 26). Github. </a:t>
            </a:r>
            <a:r>
              <a:rPr i="1" lang="en" sz="1600" u="sng">
                <a:solidFill>
                  <a:schemeClr val="hlink"/>
                </a:solidFill>
                <a:latin typeface="Times New Roman"/>
                <a:ea typeface="Times New Roman"/>
                <a:cs typeface="Times New Roman"/>
                <a:sym typeface="Times New Roman"/>
                <a:hlinkClick r:id="rId7"/>
              </a:rPr>
              <a:t>https://github.com/techiesms/GPS-Tracker-via-GSM-using-TTGO-TCALL-Module-/tree/master/GPS Tracker with Call SMS</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i="1" lang="en" sz="1600">
                <a:solidFill>
                  <a:schemeClr val="dk1"/>
                </a:solidFill>
                <a:latin typeface="Times New Roman"/>
                <a:ea typeface="Times New Roman"/>
                <a:cs typeface="Times New Roman"/>
                <a:sym typeface="Times New Roman"/>
              </a:rPr>
              <a:t>Priyanshu. (2020, June 26). Techiesms. </a:t>
            </a:r>
            <a:r>
              <a:rPr i="1" lang="en" sz="1600" u="sng">
                <a:solidFill>
                  <a:schemeClr val="hlink"/>
                </a:solidFill>
                <a:latin typeface="Times New Roman"/>
                <a:ea typeface="Times New Roman"/>
                <a:cs typeface="Times New Roman"/>
                <a:sym typeface="Times New Roman"/>
                <a:hlinkClick r:id="rId8"/>
              </a:rPr>
              <a:t>https://techiesms.com/iot-projects/gsm-gprs-based-gps-tracker-with-calling-sms-features/</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a:p>
            <a:pPr indent="-330200" lvl="0" marL="457200" rtl="0" algn="l">
              <a:lnSpc>
                <a:spcPct val="115000"/>
              </a:lnSpc>
              <a:spcBef>
                <a:spcPts val="0"/>
              </a:spcBef>
              <a:spcAft>
                <a:spcPts val="0"/>
              </a:spcAft>
              <a:buClr>
                <a:schemeClr val="dk1"/>
              </a:buClr>
              <a:buSzPts val="1600"/>
              <a:buFont typeface="Times New Roman"/>
              <a:buChar char="➢"/>
            </a:pPr>
            <a:r>
              <a:rPr i="1" lang="en" sz="1600">
                <a:solidFill>
                  <a:schemeClr val="dk1"/>
                </a:solidFill>
                <a:latin typeface="Times New Roman"/>
                <a:ea typeface="Times New Roman"/>
                <a:cs typeface="Times New Roman"/>
                <a:sym typeface="Times New Roman"/>
              </a:rPr>
              <a:t>Tech Explorations. (n.d.). What is Blynk? A quick review. </a:t>
            </a:r>
            <a:r>
              <a:rPr i="1" lang="en" sz="1600" u="sng">
                <a:solidFill>
                  <a:schemeClr val="hlink"/>
                </a:solidFill>
                <a:latin typeface="Times New Roman"/>
                <a:ea typeface="Times New Roman"/>
                <a:cs typeface="Times New Roman"/>
                <a:sym typeface="Times New Roman"/>
                <a:hlinkClick r:id="rId9"/>
              </a:rPr>
              <a:t>https://techexplorations.com/guides/blynk/1-what-is-blynk/</a:t>
            </a:r>
            <a:r>
              <a:rPr i="1" lang="en" sz="1600">
                <a:solidFill>
                  <a:schemeClr val="dk1"/>
                </a:solidFill>
                <a:latin typeface="Times New Roman"/>
                <a:ea typeface="Times New Roman"/>
                <a:cs typeface="Times New Roman"/>
                <a:sym typeface="Times New Roman"/>
              </a:rPr>
              <a:t> </a:t>
            </a:r>
            <a:endParaRPr i="1" sz="16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3"/>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An Overview of the Project.</a:t>
            </a:r>
            <a:endParaRPr b="1" i="1">
              <a:solidFill>
                <a:schemeClr val="dk1"/>
              </a:solidFill>
              <a:latin typeface="Times New Roman"/>
              <a:ea typeface="Times New Roman"/>
              <a:cs typeface="Times New Roman"/>
              <a:sym typeface="Times New Roman"/>
            </a:endParaRPr>
          </a:p>
        </p:txBody>
      </p:sp>
      <p:sp>
        <p:nvSpPr>
          <p:cNvPr id="84" name="Google Shape;84;p13"/>
          <p:cNvSpPr txBox="1"/>
          <p:nvPr>
            <p:ph idx="1" type="subTitle"/>
          </p:nvPr>
        </p:nvSpPr>
        <p:spPr>
          <a:xfrm>
            <a:off x="1175150" y="948775"/>
            <a:ext cx="7307700" cy="4012800"/>
          </a:xfrm>
          <a:prstGeom prst="rect">
            <a:avLst/>
          </a:prstGeom>
        </p:spPr>
        <p:txBody>
          <a:bodyPr anchorCtr="0" anchor="t" bIns="34275" lIns="68575" spcFirstLastPara="1" rIns="68575" wrap="square" tIns="34275">
            <a:noAutofit/>
          </a:bodyPr>
          <a:lstStyle/>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The topic of our project is “</a:t>
            </a:r>
            <a:r>
              <a:rPr b="1" i="1" lang="en" sz="1700">
                <a:solidFill>
                  <a:schemeClr val="dk1"/>
                </a:solidFill>
                <a:latin typeface="Times New Roman"/>
                <a:ea typeface="Times New Roman"/>
                <a:cs typeface="Times New Roman"/>
                <a:sym typeface="Times New Roman"/>
              </a:rPr>
              <a:t>Health monitoring device using IOT-connected headphone.</a:t>
            </a:r>
            <a:r>
              <a:rPr i="1" lang="en" sz="1700">
                <a:solidFill>
                  <a:schemeClr val="dk1"/>
                </a:solidFill>
                <a:latin typeface="Times New Roman"/>
                <a:ea typeface="Times New Roman"/>
                <a:cs typeface="Times New Roman"/>
                <a:sym typeface="Times New Roman"/>
              </a:rPr>
              <a:t>”</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Our Project is an IoT-connected health care device, which is connected as a part of Bluetooth headphones. It consists of EKG sensor, pulse oximeter, temperature sensor, GPS and GSM to obtain various health-related data such as blood oxygen level, temperature, EKG and patients live location. </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The device can be connected to a mobile phone through IoT. The user's information such as height, weight and previous history can add in the webserver earlier itself. Using this, the family doctor can access it directly and monitor the patient's condition every day and communicate with them. Along with this, it has two push-buttons as well, so in case of emergencies, patient’s can press it by themselves and send information to 911 and doctor. So one of it will send text messages and other one will give a call.</a:t>
            </a:r>
            <a:endParaRPr i="1" sz="17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9"/>
          <p:cNvSpPr txBox="1"/>
          <p:nvPr>
            <p:ph idx="1" type="subTitle"/>
          </p:nvPr>
        </p:nvSpPr>
        <p:spPr>
          <a:xfrm>
            <a:off x="851175" y="1531475"/>
            <a:ext cx="8201700" cy="2018700"/>
          </a:xfrm>
          <a:prstGeom prst="rect">
            <a:avLst/>
          </a:prstGeom>
        </p:spPr>
        <p:txBody>
          <a:bodyPr anchorCtr="0" anchor="t" bIns="34275" lIns="68575" spcFirstLastPara="1" rIns="68575" wrap="square" tIns="34275">
            <a:noAutofit/>
          </a:bodyPr>
          <a:lstStyle/>
          <a:p>
            <a:pPr indent="0" lvl="0" marL="0" rtl="0" algn="l">
              <a:lnSpc>
                <a:spcPct val="140000"/>
              </a:lnSpc>
              <a:spcBef>
                <a:spcPts val="400"/>
              </a:spcBef>
              <a:spcAft>
                <a:spcPts val="0"/>
              </a:spcAft>
              <a:buNone/>
            </a:pPr>
            <a:r>
              <a:rPr i="1" lang="en" sz="14100">
                <a:solidFill>
                  <a:srgbClr val="669900"/>
                </a:solidFill>
                <a:latin typeface="Pacifico"/>
                <a:ea typeface="Pacifico"/>
                <a:cs typeface="Pacifico"/>
                <a:sym typeface="Pacifico"/>
              </a:rPr>
              <a:t>Thank you</a:t>
            </a:r>
            <a:endParaRPr i="1" sz="14100">
              <a:solidFill>
                <a:srgbClr val="669900"/>
              </a:solidFill>
              <a:latin typeface="Pacifico"/>
              <a:ea typeface="Pacifico"/>
              <a:cs typeface="Pacifico"/>
              <a:sym typeface="Pacific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4"/>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Engineering Drawing</a:t>
            </a:r>
            <a:endParaRPr b="1" i="1">
              <a:solidFill>
                <a:schemeClr val="dk1"/>
              </a:solidFill>
              <a:latin typeface="Times New Roman"/>
              <a:ea typeface="Times New Roman"/>
              <a:cs typeface="Times New Roman"/>
              <a:sym typeface="Times New Roman"/>
            </a:endParaRPr>
          </a:p>
        </p:txBody>
      </p:sp>
      <p:pic>
        <p:nvPicPr>
          <p:cNvPr id="90" name="Google Shape;90;p14"/>
          <p:cNvPicPr preferRelativeResize="0"/>
          <p:nvPr/>
        </p:nvPicPr>
        <p:blipFill>
          <a:blip r:embed="rId3">
            <a:alphaModFix/>
          </a:blip>
          <a:stretch>
            <a:fillRect/>
          </a:stretch>
        </p:blipFill>
        <p:spPr>
          <a:xfrm>
            <a:off x="971350" y="877575"/>
            <a:ext cx="7307699" cy="4106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5"/>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Block Diagram</a:t>
            </a:r>
            <a:endParaRPr b="1" i="1">
              <a:solidFill>
                <a:schemeClr val="dk1"/>
              </a:solidFill>
              <a:latin typeface="Times New Roman"/>
              <a:ea typeface="Times New Roman"/>
              <a:cs typeface="Times New Roman"/>
              <a:sym typeface="Times New Roman"/>
            </a:endParaRPr>
          </a:p>
        </p:txBody>
      </p:sp>
      <p:pic>
        <p:nvPicPr>
          <p:cNvPr id="96" name="Google Shape;96;p15"/>
          <p:cNvPicPr preferRelativeResize="0"/>
          <p:nvPr/>
        </p:nvPicPr>
        <p:blipFill rotWithShape="1">
          <a:blip r:embed="rId3">
            <a:alphaModFix/>
          </a:blip>
          <a:srcRect b="9423" l="0" r="0" t="4827"/>
          <a:stretch/>
        </p:blipFill>
        <p:spPr>
          <a:xfrm>
            <a:off x="2887850" y="938500"/>
            <a:ext cx="3259625" cy="40737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6"/>
          <p:cNvSpPr txBox="1"/>
          <p:nvPr/>
        </p:nvSpPr>
        <p:spPr>
          <a:xfrm>
            <a:off x="1066925" y="0"/>
            <a:ext cx="80340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2900">
                <a:solidFill>
                  <a:schemeClr val="dk1"/>
                </a:solidFill>
                <a:latin typeface="Times New Roman"/>
                <a:ea typeface="Times New Roman"/>
                <a:cs typeface="Times New Roman"/>
                <a:sym typeface="Times New Roman"/>
              </a:rPr>
              <a:t>HARDWARE OVERVIEW OF PUSH BUTTON SWITCH</a:t>
            </a:r>
            <a:endParaRPr b="1" i="1" sz="2900">
              <a:solidFill>
                <a:schemeClr val="dk1"/>
              </a:solidFill>
              <a:latin typeface="Times New Roman"/>
              <a:ea typeface="Times New Roman"/>
              <a:cs typeface="Times New Roman"/>
              <a:sym typeface="Times New Roman"/>
            </a:endParaRPr>
          </a:p>
        </p:txBody>
      </p:sp>
      <p:pic>
        <p:nvPicPr>
          <p:cNvPr id="102" name="Google Shape;102;p16"/>
          <p:cNvPicPr preferRelativeResize="0"/>
          <p:nvPr/>
        </p:nvPicPr>
        <p:blipFill>
          <a:blip r:embed="rId3">
            <a:alphaModFix/>
          </a:blip>
          <a:stretch>
            <a:fillRect/>
          </a:stretch>
        </p:blipFill>
        <p:spPr>
          <a:xfrm>
            <a:off x="1598700" y="1033075"/>
            <a:ext cx="6615075" cy="41507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What is Tactile Switch or Push Button?</a:t>
            </a:r>
            <a:endParaRPr b="1" i="1">
              <a:solidFill>
                <a:schemeClr val="dk1"/>
              </a:solidFill>
              <a:latin typeface="Times New Roman"/>
              <a:ea typeface="Times New Roman"/>
              <a:cs typeface="Times New Roman"/>
              <a:sym typeface="Times New Roman"/>
            </a:endParaRPr>
          </a:p>
        </p:txBody>
      </p:sp>
      <p:sp>
        <p:nvSpPr>
          <p:cNvPr id="108" name="Google Shape;108;p17"/>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Tactile Switches, also known as push buttons, can be found everywhere: from phones to elevators to large industrial machines. They are the simplest type of input device.</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rPr i="1" lang="en" sz="1700">
                <a:solidFill>
                  <a:schemeClr val="dk1"/>
                </a:solidFill>
                <a:latin typeface="Times New Roman"/>
                <a:ea typeface="Times New Roman"/>
                <a:cs typeface="Times New Roman"/>
                <a:sym typeface="Times New Roman"/>
              </a:rPr>
              <a:t>A push button helps in closing an open electronic circuit or the reverse temporarily during the time it is pressed. It has a small spring which helps it to return to its original position when the user takes the pressure off the button.</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Clr>
                <a:schemeClr val="dk1"/>
              </a:buClr>
              <a:buSzPts val="1018"/>
              <a:buFont typeface="Arial"/>
              <a:buNone/>
            </a:pPr>
            <a:r>
              <a:rPr i="1" lang="en" sz="1700">
                <a:solidFill>
                  <a:schemeClr val="dk1"/>
                </a:solidFill>
                <a:latin typeface="Times New Roman"/>
                <a:ea typeface="Times New Roman"/>
                <a:cs typeface="Times New Roman"/>
                <a:sym typeface="Times New Roman"/>
              </a:rPr>
              <a:t>There are mainly two types of push-buttons:</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40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Normally open (NO) </a:t>
            </a:r>
            <a:endParaRPr i="1" sz="1700">
              <a:solidFill>
                <a:schemeClr val="dk1"/>
              </a:solidFill>
              <a:latin typeface="Times New Roman"/>
              <a:ea typeface="Times New Roman"/>
              <a:cs typeface="Times New Roman"/>
              <a:sym typeface="Times New Roman"/>
            </a:endParaRPr>
          </a:p>
          <a:p>
            <a:pPr indent="-336550" lvl="0" marL="457200" rtl="0" algn="just">
              <a:lnSpc>
                <a:spcPct val="150000"/>
              </a:lnSpc>
              <a:spcBef>
                <a:spcPts val="0"/>
              </a:spcBef>
              <a:spcAft>
                <a:spcPts val="0"/>
              </a:spcAft>
              <a:buClr>
                <a:schemeClr val="dk1"/>
              </a:buClr>
              <a:buSzPts val="1700"/>
              <a:buFont typeface="Times New Roman"/>
              <a:buAutoNum type="arabicPeriod"/>
            </a:pPr>
            <a:r>
              <a:rPr i="1" lang="en" sz="1700">
                <a:solidFill>
                  <a:schemeClr val="dk1"/>
                </a:solidFill>
                <a:latin typeface="Times New Roman"/>
                <a:ea typeface="Times New Roman"/>
                <a:cs typeface="Times New Roman"/>
                <a:sym typeface="Times New Roman"/>
              </a:rPr>
              <a:t>Normally closed (NC).</a:t>
            </a:r>
            <a:endParaRPr i="1" sz="17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ctrTitle"/>
          </p:nvPr>
        </p:nvSpPr>
        <p:spPr>
          <a:xfrm>
            <a:off x="1175150" y="237375"/>
            <a:ext cx="7307700" cy="7665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rPr b="1" i="1" lang="en">
                <a:solidFill>
                  <a:schemeClr val="dk1"/>
                </a:solidFill>
                <a:latin typeface="Times New Roman"/>
                <a:ea typeface="Times New Roman"/>
                <a:cs typeface="Times New Roman"/>
                <a:sym typeface="Times New Roman"/>
              </a:rPr>
              <a:t>What is Tactile Switch or Push Button?</a:t>
            </a:r>
            <a:endParaRPr b="1" i="1">
              <a:solidFill>
                <a:schemeClr val="dk1"/>
              </a:solidFill>
              <a:latin typeface="Times New Roman"/>
              <a:ea typeface="Times New Roman"/>
              <a:cs typeface="Times New Roman"/>
              <a:sym typeface="Times New Roman"/>
            </a:endParaRPr>
          </a:p>
        </p:txBody>
      </p:sp>
      <p:sp>
        <p:nvSpPr>
          <p:cNvPr id="114" name="Google Shape;114;p18"/>
          <p:cNvSpPr txBox="1"/>
          <p:nvPr>
            <p:ph idx="1" type="subTitle"/>
          </p:nvPr>
        </p:nvSpPr>
        <p:spPr>
          <a:xfrm>
            <a:off x="1175150" y="1062175"/>
            <a:ext cx="7307700" cy="3899400"/>
          </a:xfrm>
          <a:prstGeom prst="rect">
            <a:avLst/>
          </a:prstGeom>
        </p:spPr>
        <p:txBody>
          <a:bodyPr anchorCtr="0" anchor="t" bIns="34275" lIns="68575" spcFirstLastPara="1" rIns="68575" wrap="square" tIns="34275">
            <a:noAutofit/>
          </a:bodyPr>
          <a:lstStyle/>
          <a:p>
            <a:pPr indent="0" lvl="0" marL="0" rtl="0" algn="just">
              <a:lnSpc>
                <a:spcPct val="150000"/>
              </a:lnSpc>
              <a:spcBef>
                <a:spcPts val="400"/>
              </a:spcBef>
              <a:spcAft>
                <a:spcPts val="0"/>
              </a:spcAft>
              <a:buClr>
                <a:schemeClr val="dk1"/>
              </a:buClr>
              <a:buSzPts val="1018"/>
              <a:buFont typeface="Arial"/>
              <a:buNone/>
            </a:pPr>
            <a:r>
              <a:rPr b="1" i="1" lang="en" sz="1900">
                <a:solidFill>
                  <a:schemeClr val="dk1"/>
                </a:solidFill>
                <a:latin typeface="Times New Roman"/>
                <a:ea typeface="Times New Roman"/>
                <a:cs typeface="Times New Roman"/>
                <a:sym typeface="Times New Roman"/>
              </a:rPr>
              <a:t>Normally open (NO) Push Button</a:t>
            </a:r>
            <a:endParaRPr b="1" i="1" sz="19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Clr>
                <a:schemeClr val="dk1"/>
              </a:buClr>
              <a:buSzPts val="1018"/>
              <a:buFont typeface="Arial"/>
              <a:buNone/>
            </a:pPr>
            <a:r>
              <a:rPr i="1" lang="en" sz="1900">
                <a:solidFill>
                  <a:schemeClr val="dk1"/>
                </a:solidFill>
                <a:latin typeface="Times New Roman"/>
                <a:ea typeface="Times New Roman"/>
                <a:cs typeface="Times New Roman"/>
                <a:sym typeface="Times New Roman"/>
              </a:rPr>
              <a:t>A circuit with a normally open push-button is open by default. When the user presses the button, the circuit becomes complete and the current starts flowing through it.</a:t>
            </a:r>
            <a:endParaRPr i="1" sz="19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Clr>
                <a:schemeClr val="dk1"/>
              </a:buClr>
              <a:buSzPts val="1018"/>
              <a:buFont typeface="Arial"/>
              <a:buNone/>
            </a:pPr>
            <a:r>
              <a:rPr b="1" i="1" lang="en" sz="1900">
                <a:solidFill>
                  <a:schemeClr val="dk1"/>
                </a:solidFill>
                <a:latin typeface="Times New Roman"/>
                <a:ea typeface="Times New Roman"/>
                <a:cs typeface="Times New Roman"/>
                <a:sym typeface="Times New Roman"/>
              </a:rPr>
              <a:t>Normally closed (NC) Push Button</a:t>
            </a:r>
            <a:endParaRPr b="1" i="1" sz="1900">
              <a:solidFill>
                <a:schemeClr val="dk1"/>
              </a:solidFill>
              <a:latin typeface="Times New Roman"/>
              <a:ea typeface="Times New Roman"/>
              <a:cs typeface="Times New Roman"/>
              <a:sym typeface="Times New Roman"/>
            </a:endParaRPr>
          </a:p>
          <a:p>
            <a:pPr indent="0" lvl="0" marL="0" rtl="0" algn="just">
              <a:lnSpc>
                <a:spcPct val="150000"/>
              </a:lnSpc>
              <a:spcBef>
                <a:spcPts val="400"/>
              </a:spcBef>
              <a:spcAft>
                <a:spcPts val="0"/>
              </a:spcAft>
              <a:buClr>
                <a:schemeClr val="dk1"/>
              </a:buClr>
              <a:buSzPts val="1018"/>
              <a:buFont typeface="Arial"/>
              <a:buNone/>
            </a:pPr>
            <a:r>
              <a:rPr i="1" lang="en" sz="1900">
                <a:solidFill>
                  <a:schemeClr val="dk1"/>
                </a:solidFill>
                <a:latin typeface="Times New Roman"/>
                <a:ea typeface="Times New Roman"/>
                <a:cs typeface="Times New Roman"/>
                <a:sym typeface="Times New Roman"/>
              </a:rPr>
              <a:t>A circuit with a normally closed push-button is closed by default. The circuit breaks on pressing the button.</a:t>
            </a:r>
            <a:endParaRPr i="1" sz="1900">
              <a:solidFill>
                <a:schemeClr val="dk1"/>
              </a:solidFill>
              <a:latin typeface="Times New Roman"/>
              <a:ea typeface="Times New Roman"/>
              <a:cs typeface="Times New Roman"/>
              <a:sym typeface="Times New Roman"/>
            </a:endParaRPr>
          </a:p>
          <a:p>
            <a:pPr indent="0" lvl="0" marL="0" rtl="0" algn="just">
              <a:lnSpc>
                <a:spcPct val="120000"/>
              </a:lnSpc>
              <a:spcBef>
                <a:spcPts val="400"/>
              </a:spcBef>
              <a:spcAft>
                <a:spcPts val="0"/>
              </a:spcAft>
              <a:buSzPts val="1018"/>
              <a:buNone/>
            </a:pPr>
            <a:r>
              <a:t/>
            </a:r>
            <a:endParaRPr i="1" sz="1700">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1022 Unit 5-Master (1)">
  <a:themeElements>
    <a:clrScheme name="Red Violet">
      <a:dk1>
        <a:srgbClr val="000000"/>
      </a:dk1>
      <a:lt1>
        <a:srgbClr val="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